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4401800" cy="8102600"/>
  <p:notesSz cx="14401800" cy="81026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193291"/>
    <a:srgbClr val="9292BD"/>
    <a:srgbClr val="FF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08E2D9-D789-483F-AF67-8E9A66C24E14}" v="1" dt="2022-05-09T11:49:32.18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2784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Braber" userId="eaa1ed2e-ea43-49ac-9954-7cf4f05f0aaf" providerId="ADAL" clId="{4F08E2D9-D789-483F-AF67-8E9A66C24E14}"/>
    <pc:docChg chg="custSel modSld">
      <pc:chgData name="Johan Braber" userId="eaa1ed2e-ea43-49ac-9954-7cf4f05f0aaf" providerId="ADAL" clId="{4F08E2D9-D789-483F-AF67-8E9A66C24E14}" dt="2022-05-09T11:49:44.100" v="0" actId="207"/>
      <pc:docMkLst>
        <pc:docMk/>
      </pc:docMkLst>
      <pc:sldChg chg="modSp mod">
        <pc:chgData name="Johan Braber" userId="eaa1ed2e-ea43-49ac-9954-7cf4f05f0aaf" providerId="ADAL" clId="{4F08E2D9-D789-483F-AF67-8E9A66C24E14}" dt="2022-05-09T11:49:44.100" v="0" actId="207"/>
        <pc:sldMkLst>
          <pc:docMk/>
          <pc:sldMk cId="0" sldId="256"/>
        </pc:sldMkLst>
        <pc:graphicFrameChg chg="modGraphic">
          <ac:chgData name="Johan Braber" userId="eaa1ed2e-ea43-49ac-9954-7cf4f05f0aaf" providerId="ADAL" clId="{4F08E2D9-D789-483F-AF67-8E9A66C24E14}" dt="2022-05-09T11:49:44.100" v="0" actId="207"/>
          <ac:graphicFrameMkLst>
            <pc:docMk/>
            <pc:sldMk cId="0" sldId="256"/>
            <ac:graphicFrameMk id="47" creationId="{E01E4148-0D9B-4F60-8D2B-986948E90D4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80135" y="2511806"/>
            <a:ext cx="12241530" cy="17015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60270" y="4537456"/>
            <a:ext cx="10081260" cy="202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18319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18319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20090" y="1863598"/>
            <a:ext cx="6264783" cy="53477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416927" y="1863598"/>
            <a:ext cx="6264783" cy="53477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18319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091" y="109219"/>
            <a:ext cx="13691616" cy="604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18319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6875" y="2094077"/>
            <a:ext cx="13604875" cy="4835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96612" y="7535418"/>
            <a:ext cx="4608576" cy="405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0090" y="7535418"/>
            <a:ext cx="3312414" cy="405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69296" y="7535418"/>
            <a:ext cx="3312414" cy="405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entrecourt.nl/formulieren/aanmeldformulier-digitale-bijeenkomst-nieuwe-bestuursleden/?utm_source=knltb_sfmc&amp;utm_medium=email&amp;utm_campaign=ES_Webinar+Nieuwe+Bestuursleden+mei+2022_142022&amp;utm_content=Button+inschrijven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centrecourt.nl/alles-voor-verenigingen/accommodatie/tennisbanen/training-baanonderhoud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entrecourt.nl/formulieren/hoe-activeer-je-vrijwilligers-binnen-je-vereniging/" TargetMode="External"/><Relationship Id="rId5" Type="http://schemas.openxmlformats.org/officeDocument/2006/relationships/hyperlink" Target="https://www.centrecourt.nl/alles-voor-verenigingen/vrijwilligers/vrijwilligersfuncties/vcl-vtl-cursussen/?_gl=1*cblfao*_ga*MTI4MDM2OTc3NC4xNjM4OTU1MTE1*_ga_SRCHBVTS07*MTY1MDYxMDg4MS4xMTEuMC4xNjUwNjEwODkyLjA." TargetMode="External"/><Relationship Id="rId4" Type="http://schemas.openxmlformats.org/officeDocument/2006/relationships/hyperlink" Target="http://www.centrecourt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55091" y="109219"/>
            <a:ext cx="6320790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60" dirty="0"/>
              <a:t>KNLTB</a:t>
            </a:r>
            <a:r>
              <a:rPr spc="5" dirty="0"/>
              <a:t> </a:t>
            </a:r>
            <a:r>
              <a:rPr spc="-5" dirty="0" err="1"/>
              <a:t>Kaderkalender</a:t>
            </a:r>
            <a:r>
              <a:rPr spc="-5" dirty="0"/>
              <a:t> 202</a:t>
            </a:r>
            <a:r>
              <a:rPr lang="nl-NL" spc="-5" dirty="0"/>
              <a:t>2</a:t>
            </a:r>
            <a:endParaRPr spc="-5" dirty="0"/>
          </a:p>
        </p:txBody>
      </p:sp>
      <p:sp>
        <p:nvSpPr>
          <p:cNvPr id="9" name="object 9"/>
          <p:cNvSpPr/>
          <p:nvPr/>
        </p:nvSpPr>
        <p:spPr>
          <a:xfrm>
            <a:off x="12804140" y="376935"/>
            <a:ext cx="508000" cy="282575"/>
          </a:xfrm>
          <a:custGeom>
            <a:avLst/>
            <a:gdLst/>
            <a:ahLst/>
            <a:cxnLst/>
            <a:rect l="l" t="t" r="r" b="b"/>
            <a:pathLst>
              <a:path w="508000" h="282575">
                <a:moveTo>
                  <a:pt x="237490" y="282575"/>
                </a:moveTo>
                <a:lnTo>
                  <a:pt x="208737" y="229603"/>
                </a:lnTo>
                <a:lnTo>
                  <a:pt x="179336" y="182460"/>
                </a:lnTo>
                <a:lnTo>
                  <a:pt x="167246" y="165354"/>
                </a:lnTo>
                <a:lnTo>
                  <a:pt x="154152" y="146812"/>
                </a:lnTo>
                <a:lnTo>
                  <a:pt x="153098" y="145326"/>
                </a:lnTo>
                <a:lnTo>
                  <a:pt x="133858" y="122428"/>
                </a:lnTo>
                <a:lnTo>
                  <a:pt x="224917" y="0"/>
                </a:lnTo>
                <a:lnTo>
                  <a:pt x="154559" y="0"/>
                </a:lnTo>
                <a:lnTo>
                  <a:pt x="92456" y="86741"/>
                </a:lnTo>
                <a:lnTo>
                  <a:pt x="80797" y="103974"/>
                </a:lnTo>
                <a:lnTo>
                  <a:pt x="71386" y="119875"/>
                </a:lnTo>
                <a:lnTo>
                  <a:pt x="64173" y="134239"/>
                </a:lnTo>
                <a:lnTo>
                  <a:pt x="59182" y="146812"/>
                </a:lnTo>
                <a:lnTo>
                  <a:pt x="59182" y="0"/>
                </a:lnTo>
                <a:lnTo>
                  <a:pt x="0" y="0"/>
                </a:lnTo>
                <a:lnTo>
                  <a:pt x="0" y="282575"/>
                </a:lnTo>
                <a:lnTo>
                  <a:pt x="59182" y="282575"/>
                </a:lnTo>
                <a:lnTo>
                  <a:pt x="59182" y="258064"/>
                </a:lnTo>
                <a:lnTo>
                  <a:pt x="62153" y="227850"/>
                </a:lnTo>
                <a:lnTo>
                  <a:pt x="69634" y="204216"/>
                </a:lnTo>
                <a:lnTo>
                  <a:pt x="79476" y="186029"/>
                </a:lnTo>
                <a:lnTo>
                  <a:pt x="89535" y="172085"/>
                </a:lnTo>
                <a:lnTo>
                  <a:pt x="95377" y="165354"/>
                </a:lnTo>
                <a:lnTo>
                  <a:pt x="114236" y="190246"/>
                </a:lnTo>
                <a:lnTo>
                  <a:pt x="133959" y="220357"/>
                </a:lnTo>
                <a:lnTo>
                  <a:pt x="152717" y="252260"/>
                </a:lnTo>
                <a:lnTo>
                  <a:pt x="168656" y="282575"/>
                </a:lnTo>
                <a:lnTo>
                  <a:pt x="237490" y="282575"/>
                </a:lnTo>
                <a:close/>
              </a:path>
              <a:path w="508000" h="282575">
                <a:moveTo>
                  <a:pt x="507492" y="0"/>
                </a:moveTo>
                <a:lnTo>
                  <a:pt x="452120" y="0"/>
                </a:lnTo>
                <a:lnTo>
                  <a:pt x="452120" y="180213"/>
                </a:lnTo>
                <a:lnTo>
                  <a:pt x="430949" y="143332"/>
                </a:lnTo>
                <a:lnTo>
                  <a:pt x="399567" y="93497"/>
                </a:lnTo>
                <a:lnTo>
                  <a:pt x="364705" y="41973"/>
                </a:lnTo>
                <a:lnTo>
                  <a:pt x="333121" y="0"/>
                </a:lnTo>
                <a:lnTo>
                  <a:pt x="280035" y="0"/>
                </a:lnTo>
                <a:lnTo>
                  <a:pt x="280035" y="282575"/>
                </a:lnTo>
                <a:lnTo>
                  <a:pt x="335394" y="282575"/>
                </a:lnTo>
                <a:lnTo>
                  <a:pt x="335394" y="89789"/>
                </a:lnTo>
                <a:lnTo>
                  <a:pt x="362165" y="128739"/>
                </a:lnTo>
                <a:lnTo>
                  <a:pt x="394944" y="180848"/>
                </a:lnTo>
                <a:lnTo>
                  <a:pt x="427316" y="235635"/>
                </a:lnTo>
                <a:lnTo>
                  <a:pt x="452869" y="282575"/>
                </a:lnTo>
                <a:lnTo>
                  <a:pt x="507492" y="282575"/>
                </a:lnTo>
                <a:lnTo>
                  <a:pt x="507492" y="0"/>
                </a:lnTo>
                <a:close/>
              </a:path>
            </a:pathLst>
          </a:custGeom>
          <a:solidFill>
            <a:srgbClr val="FF5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391643" y="374522"/>
            <a:ext cx="610235" cy="287655"/>
          </a:xfrm>
          <a:custGeom>
            <a:avLst/>
            <a:gdLst/>
            <a:ahLst/>
            <a:cxnLst/>
            <a:rect l="l" t="t" r="r" b="b"/>
            <a:pathLst>
              <a:path w="610234" h="287655">
                <a:moveTo>
                  <a:pt x="160020" y="234569"/>
                </a:moveTo>
                <a:lnTo>
                  <a:pt x="57531" y="234569"/>
                </a:lnTo>
                <a:lnTo>
                  <a:pt x="57531" y="2159"/>
                </a:lnTo>
                <a:lnTo>
                  <a:pt x="0" y="2159"/>
                </a:lnTo>
                <a:lnTo>
                  <a:pt x="0" y="234569"/>
                </a:lnTo>
                <a:lnTo>
                  <a:pt x="0" y="285369"/>
                </a:lnTo>
                <a:lnTo>
                  <a:pt x="160020" y="285369"/>
                </a:lnTo>
                <a:lnTo>
                  <a:pt x="160020" y="234569"/>
                </a:lnTo>
                <a:close/>
              </a:path>
              <a:path w="610234" h="287655">
                <a:moveTo>
                  <a:pt x="360045" y="2159"/>
                </a:moveTo>
                <a:lnTo>
                  <a:pt x="149987" y="2159"/>
                </a:lnTo>
                <a:lnTo>
                  <a:pt x="149987" y="52959"/>
                </a:lnTo>
                <a:lnTo>
                  <a:pt x="225044" y="52959"/>
                </a:lnTo>
                <a:lnTo>
                  <a:pt x="225044" y="285369"/>
                </a:lnTo>
                <a:lnTo>
                  <a:pt x="285115" y="285369"/>
                </a:lnTo>
                <a:lnTo>
                  <a:pt x="285115" y="52959"/>
                </a:lnTo>
                <a:lnTo>
                  <a:pt x="360045" y="52959"/>
                </a:lnTo>
                <a:lnTo>
                  <a:pt x="360045" y="2159"/>
                </a:lnTo>
                <a:close/>
              </a:path>
              <a:path w="610234" h="287655">
                <a:moveTo>
                  <a:pt x="610108" y="204216"/>
                </a:moveTo>
                <a:lnTo>
                  <a:pt x="596709" y="162941"/>
                </a:lnTo>
                <a:lnTo>
                  <a:pt x="554482" y="133350"/>
                </a:lnTo>
                <a:lnTo>
                  <a:pt x="570661" y="124904"/>
                </a:lnTo>
                <a:lnTo>
                  <a:pt x="578015" y="117856"/>
                </a:lnTo>
                <a:lnTo>
                  <a:pt x="583857" y="112255"/>
                </a:lnTo>
                <a:lnTo>
                  <a:pt x="592747" y="96151"/>
                </a:lnTo>
                <a:lnTo>
                  <a:pt x="596011" y="77343"/>
                </a:lnTo>
                <a:lnTo>
                  <a:pt x="590613" y="48641"/>
                </a:lnTo>
                <a:lnTo>
                  <a:pt x="589597" y="43192"/>
                </a:lnTo>
                <a:lnTo>
                  <a:pt x="569747" y="19050"/>
                </a:lnTo>
                <a:lnTo>
                  <a:pt x="548513" y="10160"/>
                </a:lnTo>
                <a:lnTo>
                  <a:pt x="548513" y="200533"/>
                </a:lnTo>
                <a:lnTo>
                  <a:pt x="546163" y="215950"/>
                </a:lnTo>
                <a:lnTo>
                  <a:pt x="538099" y="228320"/>
                </a:lnTo>
                <a:lnTo>
                  <a:pt x="522795" y="236537"/>
                </a:lnTo>
                <a:lnTo>
                  <a:pt x="498729" y="239522"/>
                </a:lnTo>
                <a:lnTo>
                  <a:pt x="486664" y="239509"/>
                </a:lnTo>
                <a:lnTo>
                  <a:pt x="476059" y="239356"/>
                </a:lnTo>
                <a:lnTo>
                  <a:pt x="466966" y="238937"/>
                </a:lnTo>
                <a:lnTo>
                  <a:pt x="459486" y="238125"/>
                </a:lnTo>
                <a:lnTo>
                  <a:pt x="459486" y="162941"/>
                </a:lnTo>
                <a:lnTo>
                  <a:pt x="494284" y="162941"/>
                </a:lnTo>
                <a:lnTo>
                  <a:pt x="519684" y="165798"/>
                </a:lnTo>
                <a:lnTo>
                  <a:pt x="536448" y="173697"/>
                </a:lnTo>
                <a:lnTo>
                  <a:pt x="545680" y="185610"/>
                </a:lnTo>
                <a:lnTo>
                  <a:pt x="548513" y="200533"/>
                </a:lnTo>
                <a:lnTo>
                  <a:pt x="548513" y="10160"/>
                </a:lnTo>
                <a:lnTo>
                  <a:pt x="535571" y="4737"/>
                </a:lnTo>
                <a:lnTo>
                  <a:pt x="535178" y="4711"/>
                </a:lnTo>
                <a:lnTo>
                  <a:pt x="535178" y="81788"/>
                </a:lnTo>
                <a:lnTo>
                  <a:pt x="532371" y="96431"/>
                </a:lnTo>
                <a:lnTo>
                  <a:pt x="523392" y="107823"/>
                </a:lnTo>
                <a:lnTo>
                  <a:pt x="507314" y="115227"/>
                </a:lnTo>
                <a:lnTo>
                  <a:pt x="483235" y="117856"/>
                </a:lnTo>
                <a:lnTo>
                  <a:pt x="459486" y="117856"/>
                </a:lnTo>
                <a:lnTo>
                  <a:pt x="459486" y="50038"/>
                </a:lnTo>
                <a:lnTo>
                  <a:pt x="465607" y="49504"/>
                </a:lnTo>
                <a:lnTo>
                  <a:pt x="471957" y="49060"/>
                </a:lnTo>
                <a:lnTo>
                  <a:pt x="478726" y="48755"/>
                </a:lnTo>
                <a:lnTo>
                  <a:pt x="486156" y="48641"/>
                </a:lnTo>
                <a:lnTo>
                  <a:pt x="509778" y="50825"/>
                </a:lnTo>
                <a:lnTo>
                  <a:pt x="524852" y="57226"/>
                </a:lnTo>
                <a:lnTo>
                  <a:pt x="532828" y="67614"/>
                </a:lnTo>
                <a:lnTo>
                  <a:pt x="535178" y="81788"/>
                </a:lnTo>
                <a:lnTo>
                  <a:pt x="535178" y="4711"/>
                </a:lnTo>
                <a:lnTo>
                  <a:pt x="486156" y="0"/>
                </a:lnTo>
                <a:lnTo>
                  <a:pt x="463715" y="609"/>
                </a:lnTo>
                <a:lnTo>
                  <a:pt x="437527" y="2120"/>
                </a:lnTo>
                <a:lnTo>
                  <a:pt x="414121" y="4025"/>
                </a:lnTo>
                <a:lnTo>
                  <a:pt x="400050" y="5842"/>
                </a:lnTo>
                <a:lnTo>
                  <a:pt x="400050" y="283083"/>
                </a:lnTo>
                <a:lnTo>
                  <a:pt x="416318" y="285013"/>
                </a:lnTo>
                <a:lnTo>
                  <a:pt x="434860" y="286410"/>
                </a:lnTo>
                <a:lnTo>
                  <a:pt x="457136" y="287248"/>
                </a:lnTo>
                <a:lnTo>
                  <a:pt x="484632" y="287528"/>
                </a:lnTo>
                <a:lnTo>
                  <a:pt x="544957" y="281660"/>
                </a:lnTo>
                <a:lnTo>
                  <a:pt x="583565" y="264922"/>
                </a:lnTo>
                <a:lnTo>
                  <a:pt x="603402" y="239522"/>
                </a:lnTo>
                <a:lnTo>
                  <a:pt x="604075" y="238671"/>
                </a:lnTo>
                <a:lnTo>
                  <a:pt x="610108" y="204216"/>
                </a:lnTo>
                <a:close/>
              </a:path>
            </a:pathLst>
          </a:custGeom>
          <a:solidFill>
            <a:srgbClr val="FF5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11758105" y="187912"/>
            <a:ext cx="929005" cy="669290"/>
            <a:chOff x="11758105" y="187912"/>
            <a:chExt cx="929005" cy="669290"/>
          </a:xfrm>
        </p:grpSpPr>
        <p:sp>
          <p:nvSpPr>
            <p:cNvPr id="12" name="object 12"/>
            <p:cNvSpPr/>
            <p:nvPr/>
          </p:nvSpPr>
          <p:spPr>
            <a:xfrm>
              <a:off x="11871451" y="187912"/>
              <a:ext cx="815975" cy="582930"/>
            </a:xfrm>
            <a:custGeom>
              <a:avLst/>
              <a:gdLst/>
              <a:ahLst/>
              <a:cxnLst/>
              <a:rect l="l" t="t" r="r" b="b"/>
              <a:pathLst>
                <a:path w="815975" h="582930">
                  <a:moveTo>
                    <a:pt x="234757" y="0"/>
                  </a:moveTo>
                  <a:lnTo>
                    <a:pt x="183975" y="3587"/>
                  </a:lnTo>
                  <a:lnTo>
                    <a:pt x="133746" y="14383"/>
                  </a:lnTo>
                  <a:lnTo>
                    <a:pt x="85433" y="32318"/>
                  </a:lnTo>
                  <a:lnTo>
                    <a:pt x="40397" y="57323"/>
                  </a:lnTo>
                  <a:lnTo>
                    <a:pt x="0" y="89327"/>
                  </a:lnTo>
                  <a:lnTo>
                    <a:pt x="37752" y="66720"/>
                  </a:lnTo>
                  <a:lnTo>
                    <a:pt x="78600" y="49970"/>
                  </a:lnTo>
                  <a:lnTo>
                    <a:pt x="121488" y="39219"/>
                  </a:lnTo>
                  <a:lnTo>
                    <a:pt x="165358" y="34612"/>
                  </a:lnTo>
                  <a:lnTo>
                    <a:pt x="209153" y="36289"/>
                  </a:lnTo>
                  <a:lnTo>
                    <a:pt x="251816" y="44394"/>
                  </a:lnTo>
                  <a:lnTo>
                    <a:pt x="292291" y="59068"/>
                  </a:lnTo>
                  <a:lnTo>
                    <a:pt x="329521" y="80456"/>
                  </a:lnTo>
                  <a:lnTo>
                    <a:pt x="362448" y="108698"/>
                  </a:lnTo>
                  <a:lnTo>
                    <a:pt x="390017" y="143937"/>
                  </a:lnTo>
                  <a:lnTo>
                    <a:pt x="411495" y="181369"/>
                  </a:lnTo>
                  <a:lnTo>
                    <a:pt x="428402" y="218312"/>
                  </a:lnTo>
                  <a:lnTo>
                    <a:pt x="449072" y="284399"/>
                  </a:lnTo>
                  <a:lnTo>
                    <a:pt x="465895" y="388448"/>
                  </a:lnTo>
                  <a:lnTo>
                    <a:pt x="470407" y="415844"/>
                  </a:lnTo>
                  <a:lnTo>
                    <a:pt x="478081" y="457409"/>
                  </a:lnTo>
                  <a:lnTo>
                    <a:pt x="493714" y="508677"/>
                  </a:lnTo>
                  <a:lnTo>
                    <a:pt x="514923" y="542255"/>
                  </a:lnTo>
                  <a:lnTo>
                    <a:pt x="561234" y="575049"/>
                  </a:lnTo>
                  <a:lnTo>
                    <a:pt x="597916" y="582849"/>
                  </a:lnTo>
                  <a:lnTo>
                    <a:pt x="637887" y="580531"/>
                  </a:lnTo>
                  <a:lnTo>
                    <a:pt x="677231" y="568751"/>
                  </a:lnTo>
                  <a:lnTo>
                    <a:pt x="714648" y="547133"/>
                  </a:lnTo>
                  <a:lnTo>
                    <a:pt x="748840" y="515298"/>
                  </a:lnTo>
                  <a:lnTo>
                    <a:pt x="778509" y="472867"/>
                  </a:lnTo>
                  <a:lnTo>
                    <a:pt x="798893" y="427979"/>
                  </a:lnTo>
                  <a:lnTo>
                    <a:pt x="810513" y="383317"/>
                  </a:lnTo>
                  <a:lnTo>
                    <a:pt x="815371" y="340726"/>
                  </a:lnTo>
                  <a:lnTo>
                    <a:pt x="815467" y="302052"/>
                  </a:lnTo>
                  <a:lnTo>
                    <a:pt x="811795" y="265923"/>
                  </a:lnTo>
                  <a:lnTo>
                    <a:pt x="803433" y="228377"/>
                  </a:lnTo>
                  <a:lnTo>
                    <a:pt x="790928" y="191092"/>
                  </a:lnTo>
                  <a:lnTo>
                    <a:pt x="774826" y="155748"/>
                  </a:lnTo>
                  <a:lnTo>
                    <a:pt x="744426" y="111092"/>
                  </a:lnTo>
                  <a:lnTo>
                    <a:pt x="710692" y="79675"/>
                  </a:lnTo>
                  <a:lnTo>
                    <a:pt x="738630" y="123056"/>
                  </a:lnTo>
                  <a:lnTo>
                    <a:pt x="758395" y="166417"/>
                  </a:lnTo>
                  <a:lnTo>
                    <a:pt x="770832" y="209895"/>
                  </a:lnTo>
                  <a:lnTo>
                    <a:pt x="776788" y="253623"/>
                  </a:lnTo>
                  <a:lnTo>
                    <a:pt x="777113" y="297734"/>
                  </a:lnTo>
                  <a:lnTo>
                    <a:pt x="773243" y="332699"/>
                  </a:lnTo>
                  <a:lnTo>
                    <a:pt x="750645" y="404676"/>
                  </a:lnTo>
                  <a:lnTo>
                    <a:pt x="730630" y="438069"/>
                  </a:lnTo>
                  <a:lnTo>
                    <a:pt x="704387" y="465805"/>
                  </a:lnTo>
                  <a:lnTo>
                    <a:pt x="642852" y="491844"/>
                  </a:lnTo>
                  <a:lnTo>
                    <a:pt x="611251" y="488361"/>
                  </a:lnTo>
                  <a:lnTo>
                    <a:pt x="588309" y="473953"/>
                  </a:lnTo>
                  <a:lnTo>
                    <a:pt x="574214" y="451770"/>
                  </a:lnTo>
                  <a:lnTo>
                    <a:pt x="566477" y="426800"/>
                  </a:lnTo>
                  <a:lnTo>
                    <a:pt x="543432" y="291003"/>
                  </a:lnTo>
                  <a:lnTo>
                    <a:pt x="530810" y="232775"/>
                  </a:lnTo>
                  <a:lnTo>
                    <a:pt x="514487" y="183442"/>
                  </a:lnTo>
                  <a:lnTo>
                    <a:pt x="494447" y="141947"/>
                  </a:lnTo>
                  <a:lnTo>
                    <a:pt x="470674" y="107232"/>
                  </a:lnTo>
                  <a:lnTo>
                    <a:pt x="443154" y="78240"/>
                  </a:lnTo>
                  <a:lnTo>
                    <a:pt x="411871" y="53913"/>
                  </a:lnTo>
                  <a:lnTo>
                    <a:pt x="376808" y="33193"/>
                  </a:lnTo>
                  <a:lnTo>
                    <a:pt x="332536" y="14733"/>
                  </a:lnTo>
                  <a:lnTo>
                    <a:pt x="284732" y="3692"/>
                  </a:lnTo>
                  <a:lnTo>
                    <a:pt x="234757" y="0"/>
                  </a:lnTo>
                  <a:close/>
                </a:path>
              </a:pathLst>
            </a:custGeom>
            <a:solidFill>
              <a:srgbClr val="FF5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758105" y="267795"/>
              <a:ext cx="821055" cy="589280"/>
            </a:xfrm>
            <a:custGeom>
              <a:avLst/>
              <a:gdLst/>
              <a:ahLst/>
              <a:cxnLst/>
              <a:rect l="l" t="t" r="r" b="b"/>
              <a:pathLst>
                <a:path w="821054" h="589280">
                  <a:moveTo>
                    <a:pt x="278477" y="0"/>
                  </a:moveTo>
                  <a:lnTo>
                    <a:pt x="230009" y="1673"/>
                  </a:lnTo>
                  <a:lnTo>
                    <a:pt x="183005" y="11699"/>
                  </a:lnTo>
                  <a:lnTo>
                    <a:pt x="138835" y="29905"/>
                  </a:lnTo>
                  <a:lnTo>
                    <a:pt x="98868" y="56118"/>
                  </a:lnTo>
                  <a:lnTo>
                    <a:pt x="64472" y="90165"/>
                  </a:lnTo>
                  <a:lnTo>
                    <a:pt x="37019" y="131873"/>
                  </a:lnTo>
                  <a:lnTo>
                    <a:pt x="18244" y="174218"/>
                  </a:lnTo>
                  <a:lnTo>
                    <a:pt x="6000" y="218778"/>
                  </a:lnTo>
                  <a:lnTo>
                    <a:pt x="11" y="264763"/>
                  </a:lnTo>
                  <a:lnTo>
                    <a:pt x="0" y="311383"/>
                  </a:lnTo>
                  <a:lnTo>
                    <a:pt x="5690" y="357849"/>
                  </a:lnTo>
                  <a:lnTo>
                    <a:pt x="16805" y="403371"/>
                  </a:lnTo>
                  <a:lnTo>
                    <a:pt x="33069" y="447161"/>
                  </a:lnTo>
                  <a:lnTo>
                    <a:pt x="54205" y="488428"/>
                  </a:lnTo>
                  <a:lnTo>
                    <a:pt x="79937" y="526383"/>
                  </a:lnTo>
                  <a:lnTo>
                    <a:pt x="109987" y="560237"/>
                  </a:lnTo>
                  <a:lnTo>
                    <a:pt x="144080" y="589200"/>
                  </a:lnTo>
                  <a:lnTo>
                    <a:pt x="115134" y="545605"/>
                  </a:lnTo>
                  <a:lnTo>
                    <a:pt x="92343" y="497903"/>
                  </a:lnTo>
                  <a:lnTo>
                    <a:pt x="75482" y="447557"/>
                  </a:lnTo>
                  <a:lnTo>
                    <a:pt x="64324" y="396033"/>
                  </a:lnTo>
                  <a:lnTo>
                    <a:pt x="58383" y="346344"/>
                  </a:lnTo>
                  <a:lnTo>
                    <a:pt x="59105" y="297130"/>
                  </a:lnTo>
                  <a:lnTo>
                    <a:pt x="66418" y="250269"/>
                  </a:lnTo>
                  <a:lnTo>
                    <a:pt x="80246" y="207638"/>
                  </a:lnTo>
                  <a:lnTo>
                    <a:pt x="100519" y="171116"/>
                  </a:lnTo>
                  <a:lnTo>
                    <a:pt x="145715" y="125523"/>
                  </a:lnTo>
                  <a:lnTo>
                    <a:pt x="194245" y="101647"/>
                  </a:lnTo>
                  <a:lnTo>
                    <a:pt x="234510" y="93150"/>
                  </a:lnTo>
                  <a:lnTo>
                    <a:pt x="272524" y="92630"/>
                  </a:lnTo>
                  <a:lnTo>
                    <a:pt x="305562" y="97539"/>
                  </a:lnTo>
                  <a:lnTo>
                    <a:pt x="350187" y="115810"/>
                  </a:lnTo>
                  <a:lnTo>
                    <a:pt x="383814" y="145674"/>
                  </a:lnTo>
                  <a:lnTo>
                    <a:pt x="417110" y="204807"/>
                  </a:lnTo>
                  <a:lnTo>
                    <a:pt x="430655" y="247233"/>
                  </a:lnTo>
                  <a:lnTo>
                    <a:pt x="440398" y="291012"/>
                  </a:lnTo>
                  <a:lnTo>
                    <a:pt x="448787" y="335366"/>
                  </a:lnTo>
                  <a:lnTo>
                    <a:pt x="458267" y="379518"/>
                  </a:lnTo>
                  <a:lnTo>
                    <a:pt x="471283" y="422690"/>
                  </a:lnTo>
                  <a:lnTo>
                    <a:pt x="490282" y="464105"/>
                  </a:lnTo>
                  <a:lnTo>
                    <a:pt x="515065" y="498502"/>
                  </a:lnTo>
                  <a:lnTo>
                    <a:pt x="546139" y="526098"/>
                  </a:lnTo>
                  <a:lnTo>
                    <a:pt x="582089" y="546660"/>
                  </a:lnTo>
                  <a:lnTo>
                    <a:pt x="621500" y="559953"/>
                  </a:lnTo>
                  <a:lnTo>
                    <a:pt x="662960" y="565743"/>
                  </a:lnTo>
                  <a:lnTo>
                    <a:pt x="705053" y="563795"/>
                  </a:lnTo>
                  <a:lnTo>
                    <a:pt x="746365" y="553877"/>
                  </a:lnTo>
                  <a:lnTo>
                    <a:pt x="785482" y="535753"/>
                  </a:lnTo>
                  <a:lnTo>
                    <a:pt x="820990" y="509190"/>
                  </a:lnTo>
                  <a:lnTo>
                    <a:pt x="777825" y="530223"/>
                  </a:lnTo>
                  <a:lnTo>
                    <a:pt x="734206" y="541476"/>
                  </a:lnTo>
                  <a:lnTo>
                    <a:pt x="691497" y="542909"/>
                  </a:lnTo>
                  <a:lnTo>
                    <a:pt x="651064" y="534477"/>
                  </a:lnTo>
                  <a:lnTo>
                    <a:pt x="614271" y="516140"/>
                  </a:lnTo>
                  <a:lnTo>
                    <a:pt x="582484" y="487854"/>
                  </a:lnTo>
                  <a:lnTo>
                    <a:pt x="559112" y="452032"/>
                  </a:lnTo>
                  <a:lnTo>
                    <a:pt x="543050" y="410352"/>
                  </a:lnTo>
                  <a:lnTo>
                    <a:pt x="532513" y="366339"/>
                  </a:lnTo>
                  <a:lnTo>
                    <a:pt x="525715" y="323516"/>
                  </a:lnTo>
                  <a:lnTo>
                    <a:pt x="518289" y="270000"/>
                  </a:lnTo>
                  <a:lnTo>
                    <a:pt x="509321" y="218477"/>
                  </a:lnTo>
                  <a:lnTo>
                    <a:pt x="496896" y="169851"/>
                  </a:lnTo>
                  <a:lnTo>
                    <a:pt x="479100" y="125026"/>
                  </a:lnTo>
                  <a:lnTo>
                    <a:pt x="454017" y="84906"/>
                  </a:lnTo>
                  <a:lnTo>
                    <a:pt x="419732" y="50396"/>
                  </a:lnTo>
                  <a:lnTo>
                    <a:pt x="374331" y="22399"/>
                  </a:lnTo>
                  <a:lnTo>
                    <a:pt x="327041" y="6851"/>
                  </a:lnTo>
                  <a:lnTo>
                    <a:pt x="278477" y="0"/>
                  </a:lnTo>
                  <a:close/>
                </a:path>
              </a:pathLst>
            </a:custGeom>
            <a:solidFill>
              <a:srgbClr val="183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6918264" y="711592"/>
            <a:ext cx="1051041" cy="944934"/>
          </a:xfrm>
          <a:custGeom>
            <a:avLst/>
            <a:gdLst/>
            <a:ahLst/>
            <a:cxnLst/>
            <a:rect l="l" t="t" r="r" b="b"/>
            <a:pathLst>
              <a:path w="1348740" h="1097280">
                <a:moveTo>
                  <a:pt x="582219" y="1074420"/>
                </a:moveTo>
                <a:lnTo>
                  <a:pt x="478341" y="1074420"/>
                </a:lnTo>
                <a:lnTo>
                  <a:pt x="484818" y="1080770"/>
                </a:lnTo>
                <a:lnTo>
                  <a:pt x="489231" y="1084580"/>
                </a:lnTo>
                <a:lnTo>
                  <a:pt x="493358" y="1088390"/>
                </a:lnTo>
                <a:lnTo>
                  <a:pt x="498105" y="1093470"/>
                </a:lnTo>
                <a:lnTo>
                  <a:pt x="504376" y="1097280"/>
                </a:lnTo>
                <a:lnTo>
                  <a:pt x="522283" y="1097280"/>
                </a:lnTo>
                <a:lnTo>
                  <a:pt x="531843" y="1094740"/>
                </a:lnTo>
                <a:lnTo>
                  <a:pt x="540190" y="1093470"/>
                </a:lnTo>
                <a:lnTo>
                  <a:pt x="549066" y="1093470"/>
                </a:lnTo>
                <a:lnTo>
                  <a:pt x="562526" y="1090930"/>
                </a:lnTo>
                <a:lnTo>
                  <a:pt x="575390" y="1085850"/>
                </a:lnTo>
                <a:lnTo>
                  <a:pt x="582481" y="1076960"/>
                </a:lnTo>
                <a:lnTo>
                  <a:pt x="582219" y="1074420"/>
                </a:lnTo>
                <a:close/>
              </a:path>
              <a:path w="1348740" h="1097280">
                <a:moveTo>
                  <a:pt x="585321" y="614679"/>
                </a:moveTo>
                <a:lnTo>
                  <a:pt x="418079" y="614679"/>
                </a:lnTo>
                <a:lnTo>
                  <a:pt x="424072" y="617220"/>
                </a:lnTo>
                <a:lnTo>
                  <a:pt x="429446" y="622300"/>
                </a:lnTo>
                <a:lnTo>
                  <a:pt x="434377" y="627379"/>
                </a:lnTo>
                <a:lnTo>
                  <a:pt x="444144" y="640079"/>
                </a:lnTo>
                <a:lnTo>
                  <a:pt x="449004" y="647700"/>
                </a:lnTo>
                <a:lnTo>
                  <a:pt x="452306" y="654050"/>
                </a:lnTo>
                <a:lnTo>
                  <a:pt x="458783" y="657860"/>
                </a:lnTo>
                <a:lnTo>
                  <a:pt x="462085" y="664210"/>
                </a:lnTo>
                <a:lnTo>
                  <a:pt x="469296" y="670560"/>
                </a:lnTo>
                <a:lnTo>
                  <a:pt x="476245" y="676910"/>
                </a:lnTo>
                <a:lnTo>
                  <a:pt x="482623" y="683260"/>
                </a:lnTo>
                <a:lnTo>
                  <a:pt x="488120" y="689610"/>
                </a:lnTo>
                <a:lnTo>
                  <a:pt x="493029" y="697230"/>
                </a:lnTo>
                <a:lnTo>
                  <a:pt x="498248" y="702310"/>
                </a:lnTo>
                <a:lnTo>
                  <a:pt x="504086" y="708660"/>
                </a:lnTo>
                <a:lnTo>
                  <a:pt x="510853" y="712470"/>
                </a:lnTo>
                <a:lnTo>
                  <a:pt x="515560" y="717550"/>
                </a:lnTo>
                <a:lnTo>
                  <a:pt x="519362" y="723900"/>
                </a:lnTo>
                <a:lnTo>
                  <a:pt x="521354" y="730250"/>
                </a:lnTo>
                <a:lnTo>
                  <a:pt x="520632" y="739140"/>
                </a:lnTo>
                <a:lnTo>
                  <a:pt x="515256" y="751840"/>
                </a:lnTo>
                <a:lnTo>
                  <a:pt x="509249" y="764540"/>
                </a:lnTo>
                <a:lnTo>
                  <a:pt x="503219" y="778510"/>
                </a:lnTo>
                <a:lnTo>
                  <a:pt x="497772" y="791210"/>
                </a:lnTo>
                <a:lnTo>
                  <a:pt x="492088" y="810260"/>
                </a:lnTo>
                <a:lnTo>
                  <a:pt x="488501" y="830580"/>
                </a:lnTo>
                <a:lnTo>
                  <a:pt x="485484" y="849630"/>
                </a:lnTo>
                <a:lnTo>
                  <a:pt x="481516" y="868680"/>
                </a:lnTo>
                <a:lnTo>
                  <a:pt x="478547" y="878840"/>
                </a:lnTo>
                <a:lnTo>
                  <a:pt x="474626" y="886460"/>
                </a:lnTo>
                <a:lnTo>
                  <a:pt x="470086" y="894080"/>
                </a:lnTo>
                <a:lnTo>
                  <a:pt x="465260" y="901700"/>
                </a:lnTo>
                <a:lnTo>
                  <a:pt x="460451" y="911860"/>
                </a:lnTo>
                <a:lnTo>
                  <a:pt x="455941" y="922020"/>
                </a:lnTo>
                <a:lnTo>
                  <a:pt x="452026" y="932180"/>
                </a:lnTo>
                <a:lnTo>
                  <a:pt x="449004" y="943610"/>
                </a:lnTo>
                <a:lnTo>
                  <a:pt x="446446" y="956310"/>
                </a:lnTo>
                <a:lnTo>
                  <a:pt x="443304" y="967740"/>
                </a:lnTo>
                <a:lnTo>
                  <a:pt x="438949" y="977900"/>
                </a:lnTo>
                <a:lnTo>
                  <a:pt x="432748" y="986790"/>
                </a:lnTo>
                <a:lnTo>
                  <a:pt x="426030" y="991870"/>
                </a:lnTo>
                <a:lnTo>
                  <a:pt x="420540" y="995680"/>
                </a:lnTo>
                <a:lnTo>
                  <a:pt x="416263" y="1002030"/>
                </a:lnTo>
                <a:lnTo>
                  <a:pt x="413190" y="1012190"/>
                </a:lnTo>
                <a:lnTo>
                  <a:pt x="413190" y="1022350"/>
                </a:lnTo>
                <a:lnTo>
                  <a:pt x="410015" y="1028700"/>
                </a:lnTo>
                <a:lnTo>
                  <a:pt x="410015" y="1035050"/>
                </a:lnTo>
                <a:lnTo>
                  <a:pt x="409282" y="1061720"/>
                </a:lnTo>
                <a:lnTo>
                  <a:pt x="418920" y="1078230"/>
                </a:lnTo>
                <a:lnTo>
                  <a:pt x="434678" y="1088390"/>
                </a:lnTo>
                <a:lnTo>
                  <a:pt x="452306" y="1090930"/>
                </a:lnTo>
                <a:lnTo>
                  <a:pt x="465260" y="1090930"/>
                </a:lnTo>
                <a:lnTo>
                  <a:pt x="471737" y="1087120"/>
                </a:lnTo>
                <a:lnTo>
                  <a:pt x="478341" y="1080770"/>
                </a:lnTo>
                <a:lnTo>
                  <a:pt x="478341" y="1074420"/>
                </a:lnTo>
                <a:lnTo>
                  <a:pt x="582219" y="1074420"/>
                </a:lnTo>
                <a:lnTo>
                  <a:pt x="580647" y="1059180"/>
                </a:lnTo>
                <a:lnTo>
                  <a:pt x="575146" y="1047750"/>
                </a:lnTo>
                <a:lnTo>
                  <a:pt x="565979" y="1040130"/>
                </a:lnTo>
                <a:lnTo>
                  <a:pt x="553144" y="1035050"/>
                </a:lnTo>
                <a:lnTo>
                  <a:pt x="549842" y="1032510"/>
                </a:lnTo>
                <a:lnTo>
                  <a:pt x="540190" y="1032510"/>
                </a:lnTo>
                <a:lnTo>
                  <a:pt x="533586" y="1028700"/>
                </a:lnTo>
                <a:lnTo>
                  <a:pt x="528129" y="1021080"/>
                </a:lnTo>
                <a:lnTo>
                  <a:pt x="518981" y="1007110"/>
                </a:lnTo>
                <a:lnTo>
                  <a:pt x="509833" y="994410"/>
                </a:lnTo>
                <a:lnTo>
                  <a:pt x="504376" y="989330"/>
                </a:lnTo>
                <a:lnTo>
                  <a:pt x="510853" y="982980"/>
                </a:lnTo>
                <a:lnTo>
                  <a:pt x="514155" y="980440"/>
                </a:lnTo>
                <a:lnTo>
                  <a:pt x="517330" y="970280"/>
                </a:lnTo>
                <a:lnTo>
                  <a:pt x="518774" y="962660"/>
                </a:lnTo>
                <a:lnTo>
                  <a:pt x="519187" y="949960"/>
                </a:lnTo>
                <a:lnTo>
                  <a:pt x="520632" y="943610"/>
                </a:lnTo>
                <a:lnTo>
                  <a:pt x="524993" y="932180"/>
                </a:lnTo>
                <a:lnTo>
                  <a:pt x="532526" y="908050"/>
                </a:lnTo>
                <a:lnTo>
                  <a:pt x="536888" y="895350"/>
                </a:lnTo>
                <a:lnTo>
                  <a:pt x="546619" y="876300"/>
                </a:lnTo>
                <a:lnTo>
                  <a:pt x="556446" y="855980"/>
                </a:lnTo>
                <a:lnTo>
                  <a:pt x="569411" y="831850"/>
                </a:lnTo>
                <a:lnTo>
                  <a:pt x="579972" y="805180"/>
                </a:lnTo>
                <a:lnTo>
                  <a:pt x="598737" y="751840"/>
                </a:lnTo>
                <a:lnTo>
                  <a:pt x="607404" y="704850"/>
                </a:lnTo>
                <a:lnTo>
                  <a:pt x="602356" y="661670"/>
                </a:lnTo>
                <a:lnTo>
                  <a:pt x="588164" y="621029"/>
                </a:lnTo>
                <a:lnTo>
                  <a:pt x="585321" y="614679"/>
                </a:lnTo>
                <a:close/>
              </a:path>
              <a:path w="1348740" h="1097280">
                <a:moveTo>
                  <a:pt x="76386" y="793750"/>
                </a:moveTo>
                <a:lnTo>
                  <a:pt x="65483" y="795020"/>
                </a:lnTo>
                <a:lnTo>
                  <a:pt x="55177" y="803910"/>
                </a:lnTo>
                <a:lnTo>
                  <a:pt x="48700" y="807720"/>
                </a:lnTo>
                <a:lnTo>
                  <a:pt x="45525" y="814070"/>
                </a:lnTo>
                <a:lnTo>
                  <a:pt x="45525" y="824230"/>
                </a:lnTo>
                <a:lnTo>
                  <a:pt x="43514" y="833120"/>
                </a:lnTo>
                <a:lnTo>
                  <a:pt x="41826" y="842010"/>
                </a:lnTo>
                <a:lnTo>
                  <a:pt x="39542" y="849630"/>
                </a:lnTo>
                <a:lnTo>
                  <a:pt x="35746" y="859790"/>
                </a:lnTo>
                <a:lnTo>
                  <a:pt x="30814" y="868680"/>
                </a:lnTo>
                <a:lnTo>
                  <a:pt x="16188" y="897890"/>
                </a:lnTo>
                <a:lnTo>
                  <a:pt x="12886" y="905510"/>
                </a:lnTo>
                <a:lnTo>
                  <a:pt x="9711" y="908050"/>
                </a:lnTo>
                <a:lnTo>
                  <a:pt x="6409" y="914400"/>
                </a:lnTo>
                <a:lnTo>
                  <a:pt x="2664" y="924560"/>
                </a:lnTo>
                <a:lnTo>
                  <a:pt x="741" y="933450"/>
                </a:lnTo>
                <a:lnTo>
                  <a:pt x="33" y="943610"/>
                </a:lnTo>
                <a:lnTo>
                  <a:pt x="0" y="962660"/>
                </a:lnTo>
                <a:lnTo>
                  <a:pt x="67" y="967740"/>
                </a:lnTo>
                <a:lnTo>
                  <a:pt x="9711" y="1005840"/>
                </a:lnTo>
                <a:lnTo>
                  <a:pt x="29015" y="1019810"/>
                </a:lnTo>
                <a:lnTo>
                  <a:pt x="49557" y="1004570"/>
                </a:lnTo>
                <a:lnTo>
                  <a:pt x="66432" y="975360"/>
                </a:lnTo>
                <a:lnTo>
                  <a:pt x="74735" y="947420"/>
                </a:lnTo>
                <a:lnTo>
                  <a:pt x="74786" y="941070"/>
                </a:lnTo>
                <a:lnTo>
                  <a:pt x="75147" y="934720"/>
                </a:lnTo>
                <a:lnTo>
                  <a:pt x="76128" y="927100"/>
                </a:lnTo>
                <a:lnTo>
                  <a:pt x="78037" y="920750"/>
                </a:lnTo>
                <a:lnTo>
                  <a:pt x="83875" y="914400"/>
                </a:lnTo>
                <a:lnTo>
                  <a:pt x="90641" y="909320"/>
                </a:lnTo>
                <a:lnTo>
                  <a:pt x="96789" y="902970"/>
                </a:lnTo>
                <a:lnTo>
                  <a:pt x="104072" y="889000"/>
                </a:lnTo>
                <a:lnTo>
                  <a:pt x="104072" y="878840"/>
                </a:lnTo>
                <a:lnTo>
                  <a:pt x="114543" y="862330"/>
                </a:lnTo>
                <a:lnTo>
                  <a:pt x="129265" y="850900"/>
                </a:lnTo>
                <a:lnTo>
                  <a:pt x="145202" y="842010"/>
                </a:lnTo>
                <a:lnTo>
                  <a:pt x="159317" y="836930"/>
                </a:lnTo>
                <a:lnTo>
                  <a:pt x="175428" y="829310"/>
                </a:lnTo>
                <a:lnTo>
                  <a:pt x="190289" y="821690"/>
                </a:lnTo>
                <a:lnTo>
                  <a:pt x="205126" y="815340"/>
                </a:lnTo>
                <a:lnTo>
                  <a:pt x="221166" y="810260"/>
                </a:lnTo>
                <a:lnTo>
                  <a:pt x="227520" y="807720"/>
                </a:lnTo>
                <a:lnTo>
                  <a:pt x="97595" y="807720"/>
                </a:lnTo>
                <a:lnTo>
                  <a:pt x="87288" y="797560"/>
                </a:lnTo>
                <a:lnTo>
                  <a:pt x="76386" y="793750"/>
                </a:lnTo>
                <a:close/>
              </a:path>
              <a:path w="1348740" h="1097280">
                <a:moveTo>
                  <a:pt x="122040" y="86360"/>
                </a:moveTo>
                <a:lnTo>
                  <a:pt x="120328" y="93979"/>
                </a:lnTo>
                <a:lnTo>
                  <a:pt x="121957" y="101600"/>
                </a:lnTo>
                <a:lnTo>
                  <a:pt x="126027" y="106679"/>
                </a:lnTo>
                <a:lnTo>
                  <a:pt x="136584" y="114300"/>
                </a:lnTo>
                <a:lnTo>
                  <a:pt x="143918" y="119379"/>
                </a:lnTo>
                <a:lnTo>
                  <a:pt x="158586" y="132079"/>
                </a:lnTo>
                <a:lnTo>
                  <a:pt x="165921" y="137160"/>
                </a:lnTo>
                <a:lnTo>
                  <a:pt x="180526" y="144779"/>
                </a:lnTo>
                <a:lnTo>
                  <a:pt x="195131" y="149860"/>
                </a:lnTo>
                <a:lnTo>
                  <a:pt x="209283" y="153670"/>
                </a:lnTo>
                <a:lnTo>
                  <a:pt x="236350" y="163829"/>
                </a:lnTo>
                <a:lnTo>
                  <a:pt x="250503" y="168910"/>
                </a:lnTo>
                <a:lnTo>
                  <a:pt x="269997" y="179070"/>
                </a:lnTo>
                <a:lnTo>
                  <a:pt x="279756" y="182879"/>
                </a:lnTo>
                <a:lnTo>
                  <a:pt x="299282" y="187960"/>
                </a:lnTo>
                <a:lnTo>
                  <a:pt x="309050" y="189229"/>
                </a:lnTo>
                <a:lnTo>
                  <a:pt x="318817" y="191770"/>
                </a:lnTo>
                <a:lnTo>
                  <a:pt x="328608" y="195579"/>
                </a:lnTo>
                <a:lnTo>
                  <a:pt x="331910" y="198120"/>
                </a:lnTo>
                <a:lnTo>
                  <a:pt x="344864" y="205740"/>
                </a:lnTo>
                <a:lnTo>
                  <a:pt x="355168" y="208279"/>
                </a:lnTo>
                <a:lnTo>
                  <a:pt x="387155" y="212090"/>
                </a:lnTo>
                <a:lnTo>
                  <a:pt x="398850" y="213360"/>
                </a:lnTo>
                <a:lnTo>
                  <a:pt x="409951" y="217170"/>
                </a:lnTo>
                <a:lnTo>
                  <a:pt x="421052" y="222250"/>
                </a:lnTo>
                <a:lnTo>
                  <a:pt x="432748" y="228600"/>
                </a:lnTo>
                <a:lnTo>
                  <a:pt x="441094" y="232410"/>
                </a:lnTo>
                <a:lnTo>
                  <a:pt x="450655" y="234950"/>
                </a:lnTo>
                <a:lnTo>
                  <a:pt x="460215" y="240029"/>
                </a:lnTo>
                <a:lnTo>
                  <a:pt x="468562" y="247650"/>
                </a:lnTo>
                <a:lnTo>
                  <a:pt x="462055" y="265429"/>
                </a:lnTo>
                <a:lnTo>
                  <a:pt x="453083" y="280670"/>
                </a:lnTo>
                <a:lnTo>
                  <a:pt x="432748" y="306070"/>
                </a:lnTo>
                <a:lnTo>
                  <a:pt x="416492" y="322579"/>
                </a:lnTo>
                <a:lnTo>
                  <a:pt x="410015" y="335279"/>
                </a:lnTo>
                <a:lnTo>
                  <a:pt x="406713" y="335279"/>
                </a:lnTo>
                <a:lnTo>
                  <a:pt x="398999" y="336550"/>
                </a:lnTo>
                <a:lnTo>
                  <a:pt x="394060" y="339090"/>
                </a:lnTo>
                <a:lnTo>
                  <a:pt x="389764" y="344170"/>
                </a:lnTo>
                <a:lnTo>
                  <a:pt x="383980" y="347979"/>
                </a:lnTo>
                <a:lnTo>
                  <a:pt x="380678" y="354329"/>
                </a:lnTo>
                <a:lnTo>
                  <a:pt x="374201" y="354329"/>
                </a:lnTo>
                <a:lnTo>
                  <a:pt x="370899" y="358140"/>
                </a:lnTo>
                <a:lnTo>
                  <a:pt x="347660" y="382270"/>
                </a:lnTo>
                <a:lnTo>
                  <a:pt x="329004" y="410210"/>
                </a:lnTo>
                <a:lnTo>
                  <a:pt x="310945" y="440690"/>
                </a:lnTo>
                <a:lnTo>
                  <a:pt x="289492" y="466090"/>
                </a:lnTo>
                <a:lnTo>
                  <a:pt x="283015" y="472440"/>
                </a:lnTo>
                <a:lnTo>
                  <a:pt x="279840" y="472440"/>
                </a:lnTo>
                <a:lnTo>
                  <a:pt x="273236" y="474979"/>
                </a:lnTo>
                <a:lnTo>
                  <a:pt x="263155" y="481329"/>
                </a:lnTo>
                <a:lnTo>
                  <a:pt x="253360" y="490220"/>
                </a:lnTo>
                <a:lnTo>
                  <a:pt x="245375" y="501650"/>
                </a:lnTo>
                <a:lnTo>
                  <a:pt x="240724" y="514350"/>
                </a:lnTo>
                <a:lnTo>
                  <a:pt x="257821" y="524510"/>
                </a:lnTo>
                <a:lnTo>
                  <a:pt x="265459" y="530860"/>
                </a:lnTo>
                <a:lnTo>
                  <a:pt x="270061" y="537210"/>
                </a:lnTo>
                <a:lnTo>
                  <a:pt x="270833" y="544829"/>
                </a:lnTo>
                <a:lnTo>
                  <a:pt x="269187" y="553720"/>
                </a:lnTo>
                <a:lnTo>
                  <a:pt x="266328" y="562610"/>
                </a:lnTo>
                <a:lnTo>
                  <a:pt x="263457" y="570229"/>
                </a:lnTo>
                <a:lnTo>
                  <a:pt x="256297" y="591820"/>
                </a:lnTo>
                <a:lnTo>
                  <a:pt x="249709" y="613410"/>
                </a:lnTo>
                <a:lnTo>
                  <a:pt x="244311" y="636270"/>
                </a:lnTo>
                <a:lnTo>
                  <a:pt x="240724" y="657860"/>
                </a:lnTo>
                <a:lnTo>
                  <a:pt x="237549" y="673100"/>
                </a:lnTo>
                <a:lnTo>
                  <a:pt x="214689" y="712470"/>
                </a:lnTo>
                <a:lnTo>
                  <a:pt x="182649" y="720090"/>
                </a:lnTo>
                <a:lnTo>
                  <a:pt x="172398" y="726440"/>
                </a:lnTo>
                <a:lnTo>
                  <a:pt x="163123" y="734060"/>
                </a:lnTo>
                <a:lnTo>
                  <a:pt x="145859" y="751840"/>
                </a:lnTo>
                <a:lnTo>
                  <a:pt x="136584" y="762000"/>
                </a:lnTo>
                <a:lnTo>
                  <a:pt x="128753" y="772160"/>
                </a:lnTo>
                <a:lnTo>
                  <a:pt x="111902" y="789940"/>
                </a:lnTo>
                <a:lnTo>
                  <a:pt x="104072" y="797560"/>
                </a:lnTo>
                <a:lnTo>
                  <a:pt x="97595" y="807720"/>
                </a:lnTo>
                <a:lnTo>
                  <a:pt x="227520" y="807720"/>
                </a:lnTo>
                <a:lnTo>
                  <a:pt x="233874" y="805180"/>
                </a:lnTo>
                <a:lnTo>
                  <a:pt x="247201" y="800100"/>
                </a:lnTo>
                <a:lnTo>
                  <a:pt x="287287" y="768350"/>
                </a:lnTo>
                <a:lnTo>
                  <a:pt x="311723" y="732790"/>
                </a:lnTo>
                <a:lnTo>
                  <a:pt x="322131" y="712470"/>
                </a:lnTo>
                <a:lnTo>
                  <a:pt x="331816" y="698500"/>
                </a:lnTo>
                <a:lnTo>
                  <a:pt x="341228" y="683260"/>
                </a:lnTo>
                <a:lnTo>
                  <a:pt x="350045" y="668020"/>
                </a:lnTo>
                <a:lnTo>
                  <a:pt x="357945" y="651510"/>
                </a:lnTo>
                <a:lnTo>
                  <a:pt x="362802" y="643890"/>
                </a:lnTo>
                <a:lnTo>
                  <a:pt x="392044" y="615950"/>
                </a:lnTo>
                <a:lnTo>
                  <a:pt x="406713" y="615950"/>
                </a:lnTo>
                <a:lnTo>
                  <a:pt x="412086" y="614679"/>
                </a:lnTo>
                <a:lnTo>
                  <a:pt x="585321" y="614679"/>
                </a:lnTo>
                <a:lnTo>
                  <a:pt x="569400" y="579120"/>
                </a:lnTo>
                <a:lnTo>
                  <a:pt x="563063" y="567690"/>
                </a:lnTo>
                <a:lnTo>
                  <a:pt x="555191" y="554990"/>
                </a:lnTo>
                <a:lnTo>
                  <a:pt x="547915" y="543560"/>
                </a:lnTo>
                <a:lnTo>
                  <a:pt x="543365" y="530860"/>
                </a:lnTo>
                <a:lnTo>
                  <a:pt x="562153" y="477520"/>
                </a:lnTo>
                <a:lnTo>
                  <a:pt x="593799" y="443229"/>
                </a:lnTo>
                <a:lnTo>
                  <a:pt x="618295" y="422910"/>
                </a:lnTo>
                <a:lnTo>
                  <a:pt x="633767" y="408940"/>
                </a:lnTo>
                <a:lnTo>
                  <a:pt x="647108" y="393700"/>
                </a:lnTo>
                <a:lnTo>
                  <a:pt x="659853" y="377190"/>
                </a:lnTo>
                <a:lnTo>
                  <a:pt x="673540" y="361950"/>
                </a:lnTo>
                <a:lnTo>
                  <a:pt x="683319" y="347979"/>
                </a:lnTo>
                <a:lnTo>
                  <a:pt x="693098" y="341629"/>
                </a:lnTo>
                <a:lnTo>
                  <a:pt x="707746" y="335279"/>
                </a:lnTo>
                <a:lnTo>
                  <a:pt x="722371" y="334010"/>
                </a:lnTo>
                <a:lnTo>
                  <a:pt x="962347" y="334010"/>
                </a:lnTo>
                <a:lnTo>
                  <a:pt x="967943" y="332740"/>
                </a:lnTo>
                <a:lnTo>
                  <a:pt x="980673" y="331470"/>
                </a:lnTo>
                <a:lnTo>
                  <a:pt x="1073844" y="331470"/>
                </a:lnTo>
                <a:lnTo>
                  <a:pt x="1073844" y="325120"/>
                </a:lnTo>
                <a:lnTo>
                  <a:pt x="1093935" y="318770"/>
                </a:lnTo>
                <a:lnTo>
                  <a:pt x="1114944" y="317500"/>
                </a:lnTo>
                <a:lnTo>
                  <a:pt x="1172282" y="317500"/>
                </a:lnTo>
                <a:lnTo>
                  <a:pt x="1166581" y="316229"/>
                </a:lnTo>
                <a:lnTo>
                  <a:pt x="1150298" y="313690"/>
                </a:lnTo>
                <a:lnTo>
                  <a:pt x="1134014" y="307340"/>
                </a:lnTo>
                <a:lnTo>
                  <a:pt x="1126412" y="302260"/>
                </a:lnTo>
                <a:lnTo>
                  <a:pt x="1060890" y="302260"/>
                </a:lnTo>
                <a:lnTo>
                  <a:pt x="1054286" y="299720"/>
                </a:lnTo>
                <a:lnTo>
                  <a:pt x="1051111" y="299720"/>
                </a:lnTo>
                <a:lnTo>
                  <a:pt x="1047809" y="289560"/>
                </a:lnTo>
                <a:lnTo>
                  <a:pt x="1041332" y="287020"/>
                </a:lnTo>
                <a:lnTo>
                  <a:pt x="1005518" y="287020"/>
                </a:lnTo>
                <a:lnTo>
                  <a:pt x="992810" y="285750"/>
                </a:lnTo>
                <a:lnTo>
                  <a:pt x="966156" y="284479"/>
                </a:lnTo>
                <a:lnTo>
                  <a:pt x="953448" y="283210"/>
                </a:lnTo>
                <a:lnTo>
                  <a:pt x="928719" y="276860"/>
                </a:lnTo>
                <a:lnTo>
                  <a:pt x="816796" y="276860"/>
                </a:lnTo>
                <a:lnTo>
                  <a:pt x="780612" y="262890"/>
                </a:lnTo>
                <a:lnTo>
                  <a:pt x="757566" y="248920"/>
                </a:lnTo>
                <a:lnTo>
                  <a:pt x="745168" y="242570"/>
                </a:lnTo>
                <a:lnTo>
                  <a:pt x="732769" y="238760"/>
                </a:lnTo>
                <a:lnTo>
                  <a:pt x="719133" y="237490"/>
                </a:lnTo>
                <a:lnTo>
                  <a:pt x="711302" y="237490"/>
                </a:lnTo>
                <a:lnTo>
                  <a:pt x="694451" y="232410"/>
                </a:lnTo>
                <a:lnTo>
                  <a:pt x="686621" y="228600"/>
                </a:lnTo>
                <a:lnTo>
                  <a:pt x="676842" y="218440"/>
                </a:lnTo>
                <a:lnTo>
                  <a:pt x="676842" y="212090"/>
                </a:lnTo>
                <a:lnTo>
                  <a:pt x="680017" y="201929"/>
                </a:lnTo>
                <a:lnTo>
                  <a:pt x="699575" y="201929"/>
                </a:lnTo>
                <a:lnTo>
                  <a:pt x="699575" y="189229"/>
                </a:lnTo>
                <a:lnTo>
                  <a:pt x="702877" y="179070"/>
                </a:lnTo>
                <a:lnTo>
                  <a:pt x="702877" y="172720"/>
                </a:lnTo>
                <a:lnTo>
                  <a:pt x="706052" y="168910"/>
                </a:lnTo>
                <a:lnTo>
                  <a:pt x="706052" y="166370"/>
                </a:lnTo>
                <a:lnTo>
                  <a:pt x="702877" y="166370"/>
                </a:lnTo>
                <a:lnTo>
                  <a:pt x="702877" y="162560"/>
                </a:lnTo>
                <a:lnTo>
                  <a:pt x="709354" y="160020"/>
                </a:lnTo>
                <a:lnTo>
                  <a:pt x="709354" y="146050"/>
                </a:lnTo>
                <a:lnTo>
                  <a:pt x="393632" y="146050"/>
                </a:lnTo>
                <a:lnTo>
                  <a:pt x="387155" y="143510"/>
                </a:lnTo>
                <a:lnTo>
                  <a:pt x="378483" y="139700"/>
                </a:lnTo>
                <a:lnTo>
                  <a:pt x="371311" y="137160"/>
                </a:lnTo>
                <a:lnTo>
                  <a:pt x="364759" y="135890"/>
                </a:lnTo>
                <a:lnTo>
                  <a:pt x="357945" y="133350"/>
                </a:lnTo>
                <a:lnTo>
                  <a:pt x="346195" y="130810"/>
                </a:lnTo>
                <a:lnTo>
                  <a:pt x="324030" y="127000"/>
                </a:lnTo>
                <a:lnTo>
                  <a:pt x="312352" y="124460"/>
                </a:lnTo>
                <a:lnTo>
                  <a:pt x="282618" y="121920"/>
                </a:lnTo>
                <a:lnTo>
                  <a:pt x="230945" y="121920"/>
                </a:lnTo>
                <a:lnTo>
                  <a:pt x="221177" y="120650"/>
                </a:lnTo>
                <a:lnTo>
                  <a:pt x="211387" y="116840"/>
                </a:lnTo>
                <a:lnTo>
                  <a:pt x="204126" y="115570"/>
                </a:lnTo>
                <a:lnTo>
                  <a:pt x="196829" y="110490"/>
                </a:lnTo>
                <a:lnTo>
                  <a:pt x="189503" y="104140"/>
                </a:lnTo>
                <a:lnTo>
                  <a:pt x="152840" y="104140"/>
                </a:lnTo>
                <a:lnTo>
                  <a:pt x="149665" y="101600"/>
                </a:lnTo>
                <a:lnTo>
                  <a:pt x="146363" y="101600"/>
                </a:lnTo>
                <a:lnTo>
                  <a:pt x="143061" y="97790"/>
                </a:lnTo>
                <a:lnTo>
                  <a:pt x="137705" y="92710"/>
                </a:lnTo>
                <a:lnTo>
                  <a:pt x="129265" y="87629"/>
                </a:lnTo>
                <a:lnTo>
                  <a:pt x="122040" y="86360"/>
                </a:lnTo>
                <a:close/>
              </a:path>
              <a:path w="1348740" h="1097280">
                <a:moveTo>
                  <a:pt x="1172282" y="317500"/>
                </a:moveTo>
                <a:lnTo>
                  <a:pt x="1114944" y="317500"/>
                </a:lnTo>
                <a:lnTo>
                  <a:pt x="1136548" y="320040"/>
                </a:lnTo>
                <a:lnTo>
                  <a:pt x="1158426" y="325120"/>
                </a:lnTo>
                <a:lnTo>
                  <a:pt x="1178003" y="335279"/>
                </a:lnTo>
                <a:lnTo>
                  <a:pt x="1197891" y="346710"/>
                </a:lnTo>
                <a:lnTo>
                  <a:pt x="1218397" y="356870"/>
                </a:lnTo>
                <a:lnTo>
                  <a:pt x="1239833" y="361950"/>
                </a:lnTo>
                <a:lnTo>
                  <a:pt x="1260321" y="360679"/>
                </a:lnTo>
                <a:lnTo>
                  <a:pt x="1281727" y="356870"/>
                </a:lnTo>
                <a:lnTo>
                  <a:pt x="1302537" y="349250"/>
                </a:lnTo>
                <a:lnTo>
                  <a:pt x="1304237" y="347979"/>
                </a:lnTo>
                <a:lnTo>
                  <a:pt x="1241144" y="347979"/>
                </a:lnTo>
                <a:lnTo>
                  <a:pt x="1223577" y="341629"/>
                </a:lnTo>
                <a:lnTo>
                  <a:pt x="1213321" y="336550"/>
                </a:lnTo>
                <a:lnTo>
                  <a:pt x="1202780" y="331470"/>
                </a:lnTo>
                <a:lnTo>
                  <a:pt x="1192858" y="325120"/>
                </a:lnTo>
                <a:lnTo>
                  <a:pt x="1186860" y="318770"/>
                </a:lnTo>
                <a:lnTo>
                  <a:pt x="1177984" y="318770"/>
                </a:lnTo>
                <a:lnTo>
                  <a:pt x="1172282" y="317500"/>
                </a:lnTo>
                <a:close/>
              </a:path>
              <a:path w="1348740" h="1097280">
                <a:moveTo>
                  <a:pt x="1073844" y="331470"/>
                </a:moveTo>
                <a:lnTo>
                  <a:pt x="980673" y="331470"/>
                </a:lnTo>
                <a:lnTo>
                  <a:pt x="992808" y="332740"/>
                </a:lnTo>
                <a:lnTo>
                  <a:pt x="1002216" y="339090"/>
                </a:lnTo>
                <a:lnTo>
                  <a:pt x="1011995" y="347979"/>
                </a:lnTo>
                <a:lnTo>
                  <a:pt x="1017370" y="353060"/>
                </a:lnTo>
                <a:lnTo>
                  <a:pt x="1023377" y="354329"/>
                </a:lnTo>
                <a:lnTo>
                  <a:pt x="1029407" y="353060"/>
                </a:lnTo>
                <a:lnTo>
                  <a:pt x="1034855" y="347979"/>
                </a:lnTo>
                <a:lnTo>
                  <a:pt x="1064065" y="347979"/>
                </a:lnTo>
                <a:lnTo>
                  <a:pt x="1067367" y="345440"/>
                </a:lnTo>
                <a:lnTo>
                  <a:pt x="1073844" y="345440"/>
                </a:lnTo>
                <a:lnTo>
                  <a:pt x="1073844" y="331470"/>
                </a:lnTo>
                <a:close/>
              </a:path>
              <a:path w="1348740" h="1097280">
                <a:moveTo>
                  <a:pt x="936085" y="341629"/>
                </a:moveTo>
                <a:lnTo>
                  <a:pt x="803715" y="341629"/>
                </a:lnTo>
                <a:lnTo>
                  <a:pt x="825150" y="342900"/>
                </a:lnTo>
                <a:lnTo>
                  <a:pt x="865544" y="350520"/>
                </a:lnTo>
                <a:lnTo>
                  <a:pt x="885122" y="351790"/>
                </a:lnTo>
                <a:lnTo>
                  <a:pt x="904082" y="350520"/>
                </a:lnTo>
                <a:lnTo>
                  <a:pt x="922126" y="346710"/>
                </a:lnTo>
                <a:lnTo>
                  <a:pt x="936085" y="341629"/>
                </a:lnTo>
                <a:close/>
              </a:path>
              <a:path w="1348740" h="1097280">
                <a:moveTo>
                  <a:pt x="1057588" y="347979"/>
                </a:moveTo>
                <a:lnTo>
                  <a:pt x="1038030" y="347979"/>
                </a:lnTo>
                <a:lnTo>
                  <a:pt x="1044507" y="351790"/>
                </a:lnTo>
                <a:lnTo>
                  <a:pt x="1051111" y="351790"/>
                </a:lnTo>
                <a:lnTo>
                  <a:pt x="1057588" y="347979"/>
                </a:lnTo>
                <a:close/>
              </a:path>
              <a:path w="1348740" h="1097280">
                <a:moveTo>
                  <a:pt x="1302899" y="156210"/>
                </a:moveTo>
                <a:lnTo>
                  <a:pt x="1256089" y="156210"/>
                </a:lnTo>
                <a:lnTo>
                  <a:pt x="1276391" y="157479"/>
                </a:lnTo>
                <a:lnTo>
                  <a:pt x="1293919" y="165100"/>
                </a:lnTo>
                <a:lnTo>
                  <a:pt x="1324415" y="198120"/>
                </a:lnTo>
                <a:lnTo>
                  <a:pt x="1333576" y="237490"/>
                </a:lnTo>
                <a:lnTo>
                  <a:pt x="1334194" y="276860"/>
                </a:lnTo>
                <a:lnTo>
                  <a:pt x="1330892" y="293370"/>
                </a:lnTo>
                <a:lnTo>
                  <a:pt x="1304323" y="330200"/>
                </a:lnTo>
                <a:lnTo>
                  <a:pt x="1259343" y="347979"/>
                </a:lnTo>
                <a:lnTo>
                  <a:pt x="1304237" y="347979"/>
                </a:lnTo>
                <a:lnTo>
                  <a:pt x="1321240" y="335279"/>
                </a:lnTo>
                <a:lnTo>
                  <a:pt x="1344425" y="297179"/>
                </a:lnTo>
                <a:lnTo>
                  <a:pt x="1348418" y="248920"/>
                </a:lnTo>
                <a:lnTo>
                  <a:pt x="1337170" y="201929"/>
                </a:lnTo>
                <a:lnTo>
                  <a:pt x="1314636" y="162560"/>
                </a:lnTo>
                <a:lnTo>
                  <a:pt x="1302899" y="156210"/>
                </a:lnTo>
                <a:close/>
              </a:path>
              <a:path w="1348740" h="1097280">
                <a:moveTo>
                  <a:pt x="962347" y="334010"/>
                </a:moveTo>
                <a:lnTo>
                  <a:pt x="722371" y="334010"/>
                </a:lnTo>
                <a:lnTo>
                  <a:pt x="751645" y="335279"/>
                </a:lnTo>
                <a:lnTo>
                  <a:pt x="764353" y="337820"/>
                </a:lnTo>
                <a:lnTo>
                  <a:pt x="777680" y="341629"/>
                </a:lnTo>
                <a:lnTo>
                  <a:pt x="791007" y="342900"/>
                </a:lnTo>
                <a:lnTo>
                  <a:pt x="803715" y="341629"/>
                </a:lnTo>
                <a:lnTo>
                  <a:pt x="936085" y="341629"/>
                </a:lnTo>
                <a:lnTo>
                  <a:pt x="939575" y="340360"/>
                </a:lnTo>
                <a:lnTo>
                  <a:pt x="956750" y="335279"/>
                </a:lnTo>
                <a:lnTo>
                  <a:pt x="962347" y="334010"/>
                </a:lnTo>
                <a:close/>
              </a:path>
              <a:path w="1348740" h="1097280">
                <a:moveTo>
                  <a:pt x="1169475" y="254000"/>
                </a:moveTo>
                <a:lnTo>
                  <a:pt x="1158426" y="254000"/>
                </a:lnTo>
                <a:lnTo>
                  <a:pt x="1163363" y="269240"/>
                </a:lnTo>
                <a:lnTo>
                  <a:pt x="1165802" y="275590"/>
                </a:lnTo>
                <a:lnTo>
                  <a:pt x="1168205" y="283210"/>
                </a:lnTo>
                <a:lnTo>
                  <a:pt x="1168822" y="290829"/>
                </a:lnTo>
                <a:lnTo>
                  <a:pt x="1170665" y="302260"/>
                </a:lnTo>
                <a:lnTo>
                  <a:pt x="1173723" y="313690"/>
                </a:lnTo>
                <a:lnTo>
                  <a:pt x="1177984" y="318770"/>
                </a:lnTo>
                <a:lnTo>
                  <a:pt x="1186860" y="318770"/>
                </a:lnTo>
                <a:lnTo>
                  <a:pt x="1184461" y="316229"/>
                </a:lnTo>
                <a:lnTo>
                  <a:pt x="1181286" y="309879"/>
                </a:lnTo>
                <a:lnTo>
                  <a:pt x="1181286" y="306070"/>
                </a:lnTo>
                <a:lnTo>
                  <a:pt x="1177984" y="299720"/>
                </a:lnTo>
                <a:lnTo>
                  <a:pt x="1176025" y="292100"/>
                </a:lnTo>
                <a:lnTo>
                  <a:pt x="1173394" y="279400"/>
                </a:lnTo>
                <a:lnTo>
                  <a:pt x="1171507" y="273050"/>
                </a:lnTo>
                <a:lnTo>
                  <a:pt x="1169475" y="254000"/>
                </a:lnTo>
                <a:close/>
              </a:path>
              <a:path w="1348740" h="1097280">
                <a:moveTo>
                  <a:pt x="1277079" y="142240"/>
                </a:moveTo>
                <a:lnTo>
                  <a:pt x="1233737" y="147320"/>
                </a:lnTo>
                <a:lnTo>
                  <a:pt x="1193442" y="172720"/>
                </a:lnTo>
                <a:lnTo>
                  <a:pt x="1165030" y="212090"/>
                </a:lnTo>
                <a:lnTo>
                  <a:pt x="1156632" y="227329"/>
                </a:lnTo>
                <a:lnTo>
                  <a:pt x="1146710" y="240029"/>
                </a:lnTo>
                <a:lnTo>
                  <a:pt x="1113722" y="274320"/>
                </a:lnTo>
                <a:lnTo>
                  <a:pt x="1077146" y="295910"/>
                </a:lnTo>
                <a:lnTo>
                  <a:pt x="1070542" y="295910"/>
                </a:lnTo>
                <a:lnTo>
                  <a:pt x="1060890" y="302260"/>
                </a:lnTo>
                <a:lnTo>
                  <a:pt x="1126412" y="302260"/>
                </a:lnTo>
                <a:lnTo>
                  <a:pt x="1122612" y="299720"/>
                </a:lnTo>
                <a:lnTo>
                  <a:pt x="1119437" y="295910"/>
                </a:lnTo>
                <a:lnTo>
                  <a:pt x="1116135" y="289560"/>
                </a:lnTo>
                <a:lnTo>
                  <a:pt x="1119437" y="283210"/>
                </a:lnTo>
                <a:lnTo>
                  <a:pt x="1125914" y="276860"/>
                </a:lnTo>
                <a:lnTo>
                  <a:pt x="1129216" y="273050"/>
                </a:lnTo>
                <a:lnTo>
                  <a:pt x="1158426" y="254000"/>
                </a:lnTo>
                <a:lnTo>
                  <a:pt x="1169475" y="254000"/>
                </a:lnTo>
                <a:lnTo>
                  <a:pt x="1172300" y="233679"/>
                </a:lnTo>
                <a:lnTo>
                  <a:pt x="1187763" y="198120"/>
                </a:lnTo>
                <a:lnTo>
                  <a:pt x="1218258" y="168910"/>
                </a:lnTo>
                <a:lnTo>
                  <a:pt x="1256089" y="156210"/>
                </a:lnTo>
                <a:lnTo>
                  <a:pt x="1302899" y="156210"/>
                </a:lnTo>
                <a:lnTo>
                  <a:pt x="1277079" y="142240"/>
                </a:lnTo>
                <a:close/>
              </a:path>
              <a:path w="1348740" h="1097280">
                <a:moveTo>
                  <a:pt x="1038030" y="283210"/>
                </a:moveTo>
                <a:lnTo>
                  <a:pt x="1018472" y="283210"/>
                </a:lnTo>
                <a:lnTo>
                  <a:pt x="1011995" y="287020"/>
                </a:lnTo>
                <a:lnTo>
                  <a:pt x="1041332" y="287020"/>
                </a:lnTo>
                <a:lnTo>
                  <a:pt x="1038030" y="283210"/>
                </a:lnTo>
                <a:close/>
              </a:path>
              <a:path w="1348740" h="1097280">
                <a:moveTo>
                  <a:pt x="872588" y="269240"/>
                </a:moveTo>
                <a:lnTo>
                  <a:pt x="854197" y="270510"/>
                </a:lnTo>
                <a:lnTo>
                  <a:pt x="835806" y="273050"/>
                </a:lnTo>
                <a:lnTo>
                  <a:pt x="816796" y="276860"/>
                </a:lnTo>
                <a:lnTo>
                  <a:pt x="928719" y="276860"/>
                </a:lnTo>
                <a:lnTo>
                  <a:pt x="908103" y="271779"/>
                </a:lnTo>
                <a:lnTo>
                  <a:pt x="891599" y="270510"/>
                </a:lnTo>
                <a:lnTo>
                  <a:pt x="872588" y="269240"/>
                </a:lnTo>
                <a:close/>
              </a:path>
              <a:path w="1348740" h="1097280">
                <a:moveTo>
                  <a:pt x="699575" y="201929"/>
                </a:moveTo>
                <a:lnTo>
                  <a:pt x="680017" y="201929"/>
                </a:lnTo>
                <a:lnTo>
                  <a:pt x="689796" y="208279"/>
                </a:lnTo>
                <a:lnTo>
                  <a:pt x="693098" y="208279"/>
                </a:lnTo>
                <a:lnTo>
                  <a:pt x="699575" y="205740"/>
                </a:lnTo>
                <a:lnTo>
                  <a:pt x="699575" y="201929"/>
                </a:lnTo>
                <a:close/>
              </a:path>
              <a:path w="1348740" h="1097280">
                <a:moveTo>
                  <a:pt x="475039" y="133350"/>
                </a:moveTo>
                <a:lnTo>
                  <a:pt x="458485" y="137160"/>
                </a:lnTo>
                <a:lnTo>
                  <a:pt x="426568" y="142240"/>
                </a:lnTo>
                <a:lnTo>
                  <a:pt x="410015" y="143510"/>
                </a:lnTo>
                <a:lnTo>
                  <a:pt x="400236" y="146050"/>
                </a:lnTo>
                <a:lnTo>
                  <a:pt x="709354" y="146050"/>
                </a:lnTo>
                <a:lnTo>
                  <a:pt x="706052" y="137160"/>
                </a:lnTo>
                <a:lnTo>
                  <a:pt x="494184" y="137160"/>
                </a:lnTo>
                <a:lnTo>
                  <a:pt x="484778" y="134620"/>
                </a:lnTo>
                <a:lnTo>
                  <a:pt x="475039" y="133350"/>
                </a:lnTo>
                <a:close/>
              </a:path>
              <a:path w="1348740" h="1097280">
                <a:moveTo>
                  <a:pt x="539106" y="110490"/>
                </a:moveTo>
                <a:lnTo>
                  <a:pt x="514155" y="110490"/>
                </a:lnTo>
                <a:lnTo>
                  <a:pt x="520632" y="114300"/>
                </a:lnTo>
                <a:lnTo>
                  <a:pt x="522747" y="121920"/>
                </a:lnTo>
                <a:lnTo>
                  <a:pt x="520600" y="128270"/>
                </a:lnTo>
                <a:lnTo>
                  <a:pt x="516024" y="133350"/>
                </a:lnTo>
                <a:lnTo>
                  <a:pt x="510853" y="137160"/>
                </a:lnTo>
                <a:lnTo>
                  <a:pt x="706052" y="137160"/>
                </a:lnTo>
                <a:lnTo>
                  <a:pt x="706052" y="133350"/>
                </a:lnTo>
                <a:lnTo>
                  <a:pt x="712656" y="127000"/>
                </a:lnTo>
                <a:lnTo>
                  <a:pt x="709735" y="119379"/>
                </a:lnTo>
                <a:lnTo>
                  <a:pt x="708447" y="116840"/>
                </a:lnTo>
                <a:lnTo>
                  <a:pt x="546667" y="116840"/>
                </a:lnTo>
                <a:lnTo>
                  <a:pt x="541737" y="113029"/>
                </a:lnTo>
                <a:lnTo>
                  <a:pt x="539106" y="110490"/>
                </a:lnTo>
                <a:close/>
              </a:path>
              <a:path w="1348740" h="1097280">
                <a:moveTo>
                  <a:pt x="267007" y="120650"/>
                </a:moveTo>
                <a:lnTo>
                  <a:pt x="250503" y="120650"/>
                </a:lnTo>
                <a:lnTo>
                  <a:pt x="230945" y="121920"/>
                </a:lnTo>
                <a:lnTo>
                  <a:pt x="282618" y="121920"/>
                </a:lnTo>
                <a:lnTo>
                  <a:pt x="267007" y="120650"/>
                </a:lnTo>
                <a:close/>
              </a:path>
              <a:path w="1348740" h="1097280">
                <a:moveTo>
                  <a:pt x="523807" y="101600"/>
                </a:moveTo>
                <a:lnTo>
                  <a:pt x="515700" y="102870"/>
                </a:lnTo>
                <a:lnTo>
                  <a:pt x="510011" y="107950"/>
                </a:lnTo>
                <a:lnTo>
                  <a:pt x="501074" y="120650"/>
                </a:lnTo>
                <a:lnTo>
                  <a:pt x="504376" y="116840"/>
                </a:lnTo>
                <a:lnTo>
                  <a:pt x="514155" y="110490"/>
                </a:lnTo>
                <a:lnTo>
                  <a:pt x="539106" y="110490"/>
                </a:lnTo>
                <a:lnTo>
                  <a:pt x="536475" y="107950"/>
                </a:lnTo>
                <a:lnTo>
                  <a:pt x="530593" y="102870"/>
                </a:lnTo>
                <a:lnTo>
                  <a:pt x="523807" y="101600"/>
                </a:lnTo>
                <a:close/>
              </a:path>
              <a:path w="1348740" h="1097280">
                <a:moveTo>
                  <a:pt x="536888" y="87629"/>
                </a:moveTo>
                <a:lnTo>
                  <a:pt x="530411" y="93979"/>
                </a:lnTo>
                <a:lnTo>
                  <a:pt x="543365" y="97790"/>
                </a:lnTo>
                <a:lnTo>
                  <a:pt x="543365" y="101600"/>
                </a:lnTo>
                <a:lnTo>
                  <a:pt x="546667" y="104140"/>
                </a:lnTo>
                <a:lnTo>
                  <a:pt x="549842" y="110490"/>
                </a:lnTo>
                <a:lnTo>
                  <a:pt x="546667" y="116840"/>
                </a:lnTo>
                <a:lnTo>
                  <a:pt x="708447" y="116840"/>
                </a:lnTo>
                <a:lnTo>
                  <a:pt x="703940" y="107950"/>
                </a:lnTo>
                <a:lnTo>
                  <a:pt x="702877" y="101600"/>
                </a:lnTo>
                <a:lnTo>
                  <a:pt x="702877" y="91440"/>
                </a:lnTo>
                <a:lnTo>
                  <a:pt x="540190" y="91440"/>
                </a:lnTo>
                <a:lnTo>
                  <a:pt x="536888" y="87629"/>
                </a:lnTo>
                <a:close/>
              </a:path>
              <a:path w="1348740" h="1097280">
                <a:moveTo>
                  <a:pt x="158414" y="64770"/>
                </a:moveTo>
                <a:lnTo>
                  <a:pt x="146363" y="64770"/>
                </a:lnTo>
                <a:lnTo>
                  <a:pt x="146363" y="74929"/>
                </a:lnTo>
                <a:lnTo>
                  <a:pt x="147857" y="83820"/>
                </a:lnTo>
                <a:lnTo>
                  <a:pt x="148410" y="92710"/>
                </a:lnTo>
                <a:lnTo>
                  <a:pt x="149559" y="100329"/>
                </a:lnTo>
                <a:lnTo>
                  <a:pt x="152840" y="104140"/>
                </a:lnTo>
                <a:lnTo>
                  <a:pt x="189503" y="104140"/>
                </a:lnTo>
                <a:lnTo>
                  <a:pt x="182177" y="97790"/>
                </a:lnTo>
                <a:lnTo>
                  <a:pt x="175358" y="90170"/>
                </a:lnTo>
                <a:lnTo>
                  <a:pt x="162960" y="69850"/>
                </a:lnTo>
                <a:lnTo>
                  <a:pt x="158414" y="64770"/>
                </a:lnTo>
                <a:close/>
              </a:path>
              <a:path w="1348740" h="1097280">
                <a:moveTo>
                  <a:pt x="650807" y="0"/>
                </a:moveTo>
                <a:lnTo>
                  <a:pt x="642460" y="0"/>
                </a:lnTo>
                <a:lnTo>
                  <a:pt x="623339" y="5079"/>
                </a:lnTo>
                <a:lnTo>
                  <a:pt x="614993" y="6350"/>
                </a:lnTo>
                <a:lnTo>
                  <a:pt x="608516" y="10160"/>
                </a:lnTo>
                <a:lnTo>
                  <a:pt x="601912" y="10160"/>
                </a:lnTo>
                <a:lnTo>
                  <a:pt x="595435" y="20320"/>
                </a:lnTo>
                <a:lnTo>
                  <a:pt x="592260" y="22860"/>
                </a:lnTo>
                <a:lnTo>
                  <a:pt x="592260" y="29210"/>
                </a:lnTo>
                <a:lnTo>
                  <a:pt x="586316" y="38100"/>
                </a:lnTo>
                <a:lnTo>
                  <a:pt x="572096" y="50800"/>
                </a:lnTo>
                <a:lnTo>
                  <a:pt x="566225" y="58420"/>
                </a:lnTo>
                <a:lnTo>
                  <a:pt x="562669" y="68579"/>
                </a:lnTo>
                <a:lnTo>
                  <a:pt x="560065" y="77470"/>
                </a:lnTo>
                <a:lnTo>
                  <a:pt x="555652" y="83820"/>
                </a:lnTo>
                <a:lnTo>
                  <a:pt x="546667" y="87629"/>
                </a:lnTo>
                <a:lnTo>
                  <a:pt x="540190" y="91440"/>
                </a:lnTo>
                <a:lnTo>
                  <a:pt x="702877" y="91440"/>
                </a:lnTo>
                <a:lnTo>
                  <a:pt x="704611" y="83820"/>
                </a:lnTo>
                <a:lnTo>
                  <a:pt x="704845" y="76200"/>
                </a:lnTo>
                <a:lnTo>
                  <a:pt x="703269" y="69850"/>
                </a:lnTo>
                <a:lnTo>
                  <a:pt x="697035" y="57150"/>
                </a:lnTo>
                <a:lnTo>
                  <a:pt x="685859" y="40640"/>
                </a:lnTo>
                <a:lnTo>
                  <a:pt x="683319" y="35560"/>
                </a:lnTo>
                <a:lnTo>
                  <a:pt x="683319" y="29210"/>
                </a:lnTo>
                <a:lnTo>
                  <a:pt x="668253" y="16510"/>
                </a:lnTo>
                <a:lnTo>
                  <a:pt x="657226" y="6350"/>
                </a:lnTo>
                <a:lnTo>
                  <a:pt x="650807" y="0"/>
                </a:lnTo>
                <a:close/>
              </a:path>
              <a:path w="1348740" h="1097280">
                <a:moveTo>
                  <a:pt x="137836" y="53340"/>
                </a:moveTo>
                <a:lnTo>
                  <a:pt x="139886" y="58420"/>
                </a:lnTo>
                <a:lnTo>
                  <a:pt x="143061" y="68579"/>
                </a:lnTo>
                <a:lnTo>
                  <a:pt x="146363" y="64770"/>
                </a:lnTo>
                <a:lnTo>
                  <a:pt x="158414" y="64770"/>
                </a:lnTo>
                <a:lnTo>
                  <a:pt x="156142" y="62229"/>
                </a:lnTo>
                <a:lnTo>
                  <a:pt x="150833" y="58420"/>
                </a:lnTo>
                <a:lnTo>
                  <a:pt x="143108" y="54610"/>
                </a:lnTo>
                <a:lnTo>
                  <a:pt x="137836" y="53340"/>
                </a:lnTo>
                <a:close/>
              </a:path>
            </a:pathLst>
          </a:custGeom>
          <a:solidFill>
            <a:srgbClr val="C9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26009" y="804647"/>
            <a:ext cx="999491" cy="851880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1901507" y="864046"/>
            <a:ext cx="523875" cy="792481"/>
          </a:xfrm>
          <a:custGeom>
            <a:avLst/>
            <a:gdLst/>
            <a:ahLst/>
            <a:cxnLst/>
            <a:rect l="l" t="t" r="r" b="b"/>
            <a:pathLst>
              <a:path w="673735" h="970280">
                <a:moveTo>
                  <a:pt x="546671" y="524509"/>
                </a:moveTo>
                <a:lnTo>
                  <a:pt x="442531" y="524509"/>
                </a:lnTo>
                <a:lnTo>
                  <a:pt x="446500" y="544829"/>
                </a:lnTo>
                <a:lnTo>
                  <a:pt x="449516" y="565150"/>
                </a:lnTo>
                <a:lnTo>
                  <a:pt x="458787" y="607059"/>
                </a:lnTo>
                <a:lnTo>
                  <a:pt x="471424" y="645159"/>
                </a:lnTo>
                <a:lnTo>
                  <a:pt x="491299" y="678179"/>
                </a:lnTo>
                <a:lnTo>
                  <a:pt x="530415" y="749300"/>
                </a:lnTo>
                <a:lnTo>
                  <a:pt x="538739" y="768350"/>
                </a:lnTo>
                <a:lnTo>
                  <a:pt x="548624" y="786129"/>
                </a:lnTo>
                <a:lnTo>
                  <a:pt x="559151" y="803909"/>
                </a:lnTo>
                <a:lnTo>
                  <a:pt x="569404" y="821689"/>
                </a:lnTo>
                <a:lnTo>
                  <a:pt x="573200" y="829309"/>
                </a:lnTo>
                <a:lnTo>
                  <a:pt x="575484" y="838200"/>
                </a:lnTo>
                <a:lnTo>
                  <a:pt x="577173" y="847089"/>
                </a:lnTo>
                <a:lnTo>
                  <a:pt x="579183" y="857250"/>
                </a:lnTo>
                <a:lnTo>
                  <a:pt x="582082" y="866139"/>
                </a:lnTo>
                <a:lnTo>
                  <a:pt x="589166" y="883919"/>
                </a:lnTo>
                <a:lnTo>
                  <a:pt x="592137" y="892809"/>
                </a:lnTo>
                <a:lnTo>
                  <a:pt x="591571" y="899159"/>
                </a:lnTo>
                <a:lnTo>
                  <a:pt x="590089" y="905509"/>
                </a:lnTo>
                <a:lnTo>
                  <a:pt x="588011" y="911859"/>
                </a:lnTo>
                <a:lnTo>
                  <a:pt x="585660" y="919479"/>
                </a:lnTo>
                <a:lnTo>
                  <a:pt x="585660" y="925829"/>
                </a:lnTo>
                <a:lnTo>
                  <a:pt x="588835" y="928369"/>
                </a:lnTo>
                <a:lnTo>
                  <a:pt x="585660" y="934719"/>
                </a:lnTo>
                <a:lnTo>
                  <a:pt x="582358" y="938529"/>
                </a:lnTo>
                <a:lnTo>
                  <a:pt x="579183" y="938529"/>
                </a:lnTo>
                <a:lnTo>
                  <a:pt x="575881" y="944879"/>
                </a:lnTo>
                <a:lnTo>
                  <a:pt x="572579" y="948689"/>
                </a:lnTo>
                <a:lnTo>
                  <a:pt x="572579" y="961389"/>
                </a:lnTo>
                <a:lnTo>
                  <a:pt x="582358" y="970279"/>
                </a:lnTo>
                <a:lnTo>
                  <a:pt x="588835" y="967739"/>
                </a:lnTo>
                <a:lnTo>
                  <a:pt x="595439" y="967739"/>
                </a:lnTo>
                <a:lnTo>
                  <a:pt x="608127" y="966469"/>
                </a:lnTo>
                <a:lnTo>
                  <a:pt x="651979" y="966469"/>
                </a:lnTo>
                <a:lnTo>
                  <a:pt x="657161" y="961389"/>
                </a:lnTo>
                <a:lnTo>
                  <a:pt x="660463" y="961389"/>
                </a:lnTo>
                <a:lnTo>
                  <a:pt x="660463" y="955039"/>
                </a:lnTo>
                <a:lnTo>
                  <a:pt x="666940" y="955039"/>
                </a:lnTo>
                <a:lnTo>
                  <a:pt x="666940" y="951229"/>
                </a:lnTo>
                <a:lnTo>
                  <a:pt x="670115" y="951229"/>
                </a:lnTo>
                <a:lnTo>
                  <a:pt x="670115" y="944879"/>
                </a:lnTo>
                <a:lnTo>
                  <a:pt x="673417" y="941069"/>
                </a:lnTo>
                <a:lnTo>
                  <a:pt x="670115" y="932179"/>
                </a:lnTo>
                <a:lnTo>
                  <a:pt x="666940" y="928369"/>
                </a:lnTo>
                <a:lnTo>
                  <a:pt x="664581" y="922019"/>
                </a:lnTo>
                <a:lnTo>
                  <a:pt x="660463" y="922019"/>
                </a:lnTo>
                <a:lnTo>
                  <a:pt x="660463" y="911859"/>
                </a:lnTo>
                <a:lnTo>
                  <a:pt x="663638" y="905509"/>
                </a:lnTo>
                <a:lnTo>
                  <a:pt x="663638" y="896619"/>
                </a:lnTo>
                <a:lnTo>
                  <a:pt x="657161" y="889000"/>
                </a:lnTo>
                <a:lnTo>
                  <a:pt x="655840" y="886459"/>
                </a:lnTo>
                <a:lnTo>
                  <a:pt x="650684" y="886459"/>
                </a:lnTo>
                <a:lnTo>
                  <a:pt x="633237" y="844550"/>
                </a:lnTo>
                <a:lnTo>
                  <a:pt x="631126" y="830579"/>
                </a:lnTo>
                <a:lnTo>
                  <a:pt x="627951" y="824229"/>
                </a:lnTo>
                <a:lnTo>
                  <a:pt x="621347" y="821689"/>
                </a:lnTo>
                <a:lnTo>
                  <a:pt x="618172" y="811529"/>
                </a:lnTo>
                <a:lnTo>
                  <a:pt x="613945" y="793750"/>
                </a:lnTo>
                <a:lnTo>
                  <a:pt x="613695" y="775969"/>
                </a:lnTo>
                <a:lnTo>
                  <a:pt x="614064" y="756919"/>
                </a:lnTo>
                <a:lnTo>
                  <a:pt x="611695" y="740409"/>
                </a:lnTo>
                <a:lnTo>
                  <a:pt x="594979" y="704850"/>
                </a:lnTo>
                <a:lnTo>
                  <a:pt x="566298" y="662939"/>
                </a:lnTo>
                <a:lnTo>
                  <a:pt x="557609" y="648969"/>
                </a:lnTo>
                <a:lnTo>
                  <a:pt x="550753" y="635000"/>
                </a:lnTo>
                <a:lnTo>
                  <a:pt x="546671" y="619759"/>
                </a:lnTo>
                <a:lnTo>
                  <a:pt x="546671" y="524509"/>
                </a:lnTo>
                <a:close/>
              </a:path>
              <a:path w="673735" h="970280">
                <a:moveTo>
                  <a:pt x="651979" y="966469"/>
                </a:moveTo>
                <a:lnTo>
                  <a:pt x="608127" y="966469"/>
                </a:lnTo>
                <a:lnTo>
                  <a:pt x="634694" y="969009"/>
                </a:lnTo>
                <a:lnTo>
                  <a:pt x="647382" y="967739"/>
                </a:lnTo>
                <a:lnTo>
                  <a:pt x="650684" y="967739"/>
                </a:lnTo>
                <a:lnTo>
                  <a:pt x="651979" y="966469"/>
                </a:lnTo>
                <a:close/>
              </a:path>
              <a:path w="673735" h="970280">
                <a:moveTo>
                  <a:pt x="107632" y="863600"/>
                </a:moveTo>
                <a:lnTo>
                  <a:pt x="81629" y="899159"/>
                </a:lnTo>
                <a:lnTo>
                  <a:pt x="51577" y="923289"/>
                </a:lnTo>
                <a:lnTo>
                  <a:pt x="39887" y="927100"/>
                </a:lnTo>
                <a:lnTo>
                  <a:pt x="26352" y="932179"/>
                </a:lnTo>
                <a:lnTo>
                  <a:pt x="29654" y="944879"/>
                </a:lnTo>
                <a:lnTo>
                  <a:pt x="29654" y="948689"/>
                </a:lnTo>
                <a:lnTo>
                  <a:pt x="32956" y="951229"/>
                </a:lnTo>
                <a:lnTo>
                  <a:pt x="32956" y="955039"/>
                </a:lnTo>
                <a:lnTo>
                  <a:pt x="39433" y="955039"/>
                </a:lnTo>
                <a:lnTo>
                  <a:pt x="50180" y="957579"/>
                </a:lnTo>
                <a:lnTo>
                  <a:pt x="62166" y="958850"/>
                </a:lnTo>
                <a:lnTo>
                  <a:pt x="74152" y="958850"/>
                </a:lnTo>
                <a:lnTo>
                  <a:pt x="84899" y="957579"/>
                </a:lnTo>
                <a:lnTo>
                  <a:pt x="127190" y="957579"/>
                </a:lnTo>
                <a:lnTo>
                  <a:pt x="141585" y="956309"/>
                </a:lnTo>
                <a:lnTo>
                  <a:pt x="154431" y="955039"/>
                </a:lnTo>
                <a:lnTo>
                  <a:pt x="164230" y="949959"/>
                </a:lnTo>
                <a:lnTo>
                  <a:pt x="169481" y="938529"/>
                </a:lnTo>
                <a:lnTo>
                  <a:pt x="172656" y="932179"/>
                </a:lnTo>
                <a:lnTo>
                  <a:pt x="169481" y="922019"/>
                </a:lnTo>
                <a:lnTo>
                  <a:pt x="169481" y="909319"/>
                </a:lnTo>
                <a:lnTo>
                  <a:pt x="166179" y="902969"/>
                </a:lnTo>
                <a:lnTo>
                  <a:pt x="166179" y="892809"/>
                </a:lnTo>
                <a:lnTo>
                  <a:pt x="163004" y="892809"/>
                </a:lnTo>
                <a:lnTo>
                  <a:pt x="159702" y="889000"/>
                </a:lnTo>
                <a:lnTo>
                  <a:pt x="159702" y="882650"/>
                </a:lnTo>
                <a:lnTo>
                  <a:pt x="163004" y="876300"/>
                </a:lnTo>
                <a:lnTo>
                  <a:pt x="165903" y="869950"/>
                </a:lnTo>
                <a:lnTo>
                  <a:pt x="114236" y="869950"/>
                </a:lnTo>
                <a:lnTo>
                  <a:pt x="107632" y="863600"/>
                </a:lnTo>
                <a:close/>
              </a:path>
              <a:path w="673735" h="970280">
                <a:moveTo>
                  <a:pt x="127190" y="957579"/>
                </a:moveTo>
                <a:lnTo>
                  <a:pt x="84899" y="957579"/>
                </a:lnTo>
                <a:lnTo>
                  <a:pt x="96543" y="958850"/>
                </a:lnTo>
                <a:lnTo>
                  <a:pt x="117403" y="958850"/>
                </a:lnTo>
                <a:lnTo>
                  <a:pt x="127190" y="957579"/>
                </a:lnTo>
                <a:close/>
              </a:path>
              <a:path w="673735" h="970280">
                <a:moveTo>
                  <a:pt x="663638" y="919479"/>
                </a:moveTo>
                <a:lnTo>
                  <a:pt x="660463" y="922019"/>
                </a:lnTo>
                <a:lnTo>
                  <a:pt x="664581" y="922019"/>
                </a:lnTo>
                <a:lnTo>
                  <a:pt x="663638" y="919479"/>
                </a:lnTo>
                <a:close/>
              </a:path>
              <a:path w="673735" h="970280">
                <a:moveTo>
                  <a:pt x="653859" y="882650"/>
                </a:moveTo>
                <a:lnTo>
                  <a:pt x="650684" y="886459"/>
                </a:lnTo>
                <a:lnTo>
                  <a:pt x="655840" y="886459"/>
                </a:lnTo>
                <a:lnTo>
                  <a:pt x="653859" y="882650"/>
                </a:lnTo>
                <a:close/>
              </a:path>
              <a:path w="673735" h="970280">
                <a:moveTo>
                  <a:pt x="270927" y="645159"/>
                </a:moveTo>
                <a:lnTo>
                  <a:pt x="179260" y="645159"/>
                </a:lnTo>
                <a:lnTo>
                  <a:pt x="174894" y="652779"/>
                </a:lnTo>
                <a:lnTo>
                  <a:pt x="171481" y="661669"/>
                </a:lnTo>
                <a:lnTo>
                  <a:pt x="168687" y="671829"/>
                </a:lnTo>
                <a:lnTo>
                  <a:pt x="166179" y="680719"/>
                </a:lnTo>
                <a:lnTo>
                  <a:pt x="143478" y="748029"/>
                </a:lnTo>
                <a:lnTo>
                  <a:pt x="130492" y="814069"/>
                </a:lnTo>
                <a:lnTo>
                  <a:pt x="127966" y="829309"/>
                </a:lnTo>
                <a:lnTo>
                  <a:pt x="125142" y="843279"/>
                </a:lnTo>
                <a:lnTo>
                  <a:pt x="121723" y="857250"/>
                </a:lnTo>
                <a:lnTo>
                  <a:pt x="117411" y="869950"/>
                </a:lnTo>
                <a:lnTo>
                  <a:pt x="165903" y="869950"/>
                </a:lnTo>
                <a:lnTo>
                  <a:pt x="172987" y="857250"/>
                </a:lnTo>
                <a:lnTo>
                  <a:pt x="175958" y="850900"/>
                </a:lnTo>
                <a:lnTo>
                  <a:pt x="184354" y="831850"/>
                </a:lnTo>
                <a:lnTo>
                  <a:pt x="194262" y="815339"/>
                </a:lnTo>
                <a:lnTo>
                  <a:pt x="204765" y="797559"/>
                </a:lnTo>
                <a:lnTo>
                  <a:pt x="214947" y="778509"/>
                </a:lnTo>
                <a:lnTo>
                  <a:pt x="221166" y="767079"/>
                </a:lnTo>
                <a:lnTo>
                  <a:pt x="225552" y="754379"/>
                </a:lnTo>
                <a:lnTo>
                  <a:pt x="228699" y="740409"/>
                </a:lnTo>
                <a:lnTo>
                  <a:pt x="231203" y="726439"/>
                </a:lnTo>
                <a:lnTo>
                  <a:pt x="235616" y="712469"/>
                </a:lnTo>
                <a:lnTo>
                  <a:pt x="250761" y="671829"/>
                </a:lnTo>
                <a:lnTo>
                  <a:pt x="267414" y="648969"/>
                </a:lnTo>
                <a:lnTo>
                  <a:pt x="270927" y="645159"/>
                </a:lnTo>
                <a:close/>
              </a:path>
              <a:path w="673735" h="970280">
                <a:moveTo>
                  <a:pt x="117494" y="509270"/>
                </a:moveTo>
                <a:lnTo>
                  <a:pt x="79783" y="518159"/>
                </a:lnTo>
                <a:lnTo>
                  <a:pt x="40217" y="549909"/>
                </a:lnTo>
                <a:lnTo>
                  <a:pt x="9096" y="589279"/>
                </a:lnTo>
                <a:lnTo>
                  <a:pt x="3619" y="603250"/>
                </a:lnTo>
                <a:lnTo>
                  <a:pt x="3619" y="607059"/>
                </a:lnTo>
                <a:lnTo>
                  <a:pt x="1369" y="618489"/>
                </a:lnTo>
                <a:lnTo>
                  <a:pt x="0" y="632459"/>
                </a:lnTo>
                <a:lnTo>
                  <a:pt x="440" y="647700"/>
                </a:lnTo>
                <a:lnTo>
                  <a:pt x="3619" y="661669"/>
                </a:lnTo>
                <a:lnTo>
                  <a:pt x="36087" y="702309"/>
                </a:lnTo>
                <a:lnTo>
                  <a:pt x="73753" y="716279"/>
                </a:lnTo>
                <a:lnTo>
                  <a:pt x="93868" y="715009"/>
                </a:lnTo>
                <a:lnTo>
                  <a:pt x="112770" y="707389"/>
                </a:lnTo>
                <a:lnTo>
                  <a:pt x="118086" y="703579"/>
                </a:lnTo>
                <a:lnTo>
                  <a:pt x="75390" y="703579"/>
                </a:lnTo>
                <a:lnTo>
                  <a:pt x="60928" y="702309"/>
                </a:lnTo>
                <a:lnTo>
                  <a:pt x="24382" y="685800"/>
                </a:lnTo>
                <a:lnTo>
                  <a:pt x="13398" y="651509"/>
                </a:lnTo>
                <a:lnTo>
                  <a:pt x="11592" y="640079"/>
                </a:lnTo>
                <a:lnTo>
                  <a:pt x="11334" y="627379"/>
                </a:lnTo>
                <a:lnTo>
                  <a:pt x="12934" y="617219"/>
                </a:lnTo>
                <a:lnTo>
                  <a:pt x="16700" y="607059"/>
                </a:lnTo>
                <a:lnTo>
                  <a:pt x="24969" y="582929"/>
                </a:lnTo>
                <a:lnTo>
                  <a:pt x="57366" y="542289"/>
                </a:lnTo>
                <a:lnTo>
                  <a:pt x="101260" y="519429"/>
                </a:lnTo>
                <a:lnTo>
                  <a:pt x="124729" y="518159"/>
                </a:lnTo>
                <a:lnTo>
                  <a:pt x="152879" y="518159"/>
                </a:lnTo>
                <a:lnTo>
                  <a:pt x="148595" y="515620"/>
                </a:lnTo>
                <a:lnTo>
                  <a:pt x="136969" y="511809"/>
                </a:lnTo>
                <a:lnTo>
                  <a:pt x="117494" y="509270"/>
                </a:lnTo>
                <a:close/>
              </a:path>
              <a:path w="673735" h="970280">
                <a:moveTo>
                  <a:pt x="152879" y="518159"/>
                </a:moveTo>
                <a:lnTo>
                  <a:pt x="124729" y="518159"/>
                </a:lnTo>
                <a:lnTo>
                  <a:pt x="146984" y="524509"/>
                </a:lnTo>
                <a:lnTo>
                  <a:pt x="166179" y="538479"/>
                </a:lnTo>
                <a:lnTo>
                  <a:pt x="177831" y="556259"/>
                </a:lnTo>
                <a:lnTo>
                  <a:pt x="183673" y="577850"/>
                </a:lnTo>
                <a:lnTo>
                  <a:pt x="184038" y="600709"/>
                </a:lnTo>
                <a:lnTo>
                  <a:pt x="179260" y="622300"/>
                </a:lnTo>
                <a:lnTo>
                  <a:pt x="151558" y="662939"/>
                </a:lnTo>
                <a:lnTo>
                  <a:pt x="114236" y="694689"/>
                </a:lnTo>
                <a:lnTo>
                  <a:pt x="104457" y="701039"/>
                </a:lnTo>
                <a:lnTo>
                  <a:pt x="101155" y="703579"/>
                </a:lnTo>
                <a:lnTo>
                  <a:pt x="118086" y="703579"/>
                </a:lnTo>
                <a:lnTo>
                  <a:pt x="130492" y="694689"/>
                </a:lnTo>
                <a:lnTo>
                  <a:pt x="144934" y="684529"/>
                </a:lnTo>
                <a:lnTo>
                  <a:pt x="158496" y="671829"/>
                </a:lnTo>
                <a:lnTo>
                  <a:pt x="170247" y="659129"/>
                </a:lnTo>
                <a:lnTo>
                  <a:pt x="179260" y="645159"/>
                </a:lnTo>
                <a:lnTo>
                  <a:pt x="270927" y="645159"/>
                </a:lnTo>
                <a:lnTo>
                  <a:pt x="276782" y="638809"/>
                </a:lnTo>
                <a:lnTo>
                  <a:pt x="286448" y="628650"/>
                </a:lnTo>
                <a:lnTo>
                  <a:pt x="296289" y="621029"/>
                </a:lnTo>
                <a:lnTo>
                  <a:pt x="306403" y="610869"/>
                </a:lnTo>
                <a:lnTo>
                  <a:pt x="317113" y="601979"/>
                </a:lnTo>
                <a:lnTo>
                  <a:pt x="320434" y="599439"/>
                </a:lnTo>
                <a:lnTo>
                  <a:pt x="195516" y="599439"/>
                </a:lnTo>
                <a:lnTo>
                  <a:pt x="192214" y="596900"/>
                </a:lnTo>
                <a:lnTo>
                  <a:pt x="192214" y="570229"/>
                </a:lnTo>
                <a:lnTo>
                  <a:pt x="198691" y="567689"/>
                </a:lnTo>
                <a:lnTo>
                  <a:pt x="388865" y="567689"/>
                </a:lnTo>
                <a:lnTo>
                  <a:pt x="389971" y="563879"/>
                </a:lnTo>
                <a:lnTo>
                  <a:pt x="390588" y="557529"/>
                </a:lnTo>
                <a:lnTo>
                  <a:pt x="205168" y="557529"/>
                </a:lnTo>
                <a:lnTo>
                  <a:pt x="201993" y="553719"/>
                </a:lnTo>
                <a:lnTo>
                  <a:pt x="195516" y="551179"/>
                </a:lnTo>
                <a:lnTo>
                  <a:pt x="192214" y="547370"/>
                </a:lnTo>
                <a:lnTo>
                  <a:pt x="179260" y="538479"/>
                </a:lnTo>
                <a:lnTo>
                  <a:pt x="169419" y="530859"/>
                </a:lnTo>
                <a:lnTo>
                  <a:pt x="159305" y="521970"/>
                </a:lnTo>
                <a:lnTo>
                  <a:pt x="152879" y="518159"/>
                </a:lnTo>
                <a:close/>
              </a:path>
              <a:path w="673735" h="970280">
                <a:moveTo>
                  <a:pt x="388865" y="567689"/>
                </a:moveTo>
                <a:lnTo>
                  <a:pt x="198691" y="567689"/>
                </a:lnTo>
                <a:lnTo>
                  <a:pt x="200927" y="570229"/>
                </a:lnTo>
                <a:lnTo>
                  <a:pt x="199532" y="581659"/>
                </a:lnTo>
                <a:lnTo>
                  <a:pt x="196923" y="593089"/>
                </a:lnTo>
                <a:lnTo>
                  <a:pt x="195516" y="599439"/>
                </a:lnTo>
                <a:lnTo>
                  <a:pt x="320434" y="599439"/>
                </a:lnTo>
                <a:lnTo>
                  <a:pt x="328739" y="593089"/>
                </a:lnTo>
                <a:lnTo>
                  <a:pt x="341447" y="590550"/>
                </a:lnTo>
                <a:lnTo>
                  <a:pt x="368101" y="590550"/>
                </a:lnTo>
                <a:lnTo>
                  <a:pt x="380809" y="582929"/>
                </a:lnTo>
                <a:lnTo>
                  <a:pt x="385069" y="576579"/>
                </a:lnTo>
                <a:lnTo>
                  <a:pt x="388127" y="570229"/>
                </a:lnTo>
                <a:lnTo>
                  <a:pt x="388865" y="567689"/>
                </a:lnTo>
                <a:close/>
              </a:path>
              <a:path w="673735" h="970280">
                <a:moveTo>
                  <a:pt x="225514" y="0"/>
                </a:moveTo>
                <a:lnTo>
                  <a:pt x="218249" y="1270"/>
                </a:lnTo>
                <a:lnTo>
                  <a:pt x="211772" y="1270"/>
                </a:lnTo>
                <a:lnTo>
                  <a:pt x="201993" y="7620"/>
                </a:lnTo>
                <a:lnTo>
                  <a:pt x="198691" y="13970"/>
                </a:lnTo>
                <a:lnTo>
                  <a:pt x="190240" y="22859"/>
                </a:lnTo>
                <a:lnTo>
                  <a:pt x="184515" y="34289"/>
                </a:lnTo>
                <a:lnTo>
                  <a:pt x="181814" y="46989"/>
                </a:lnTo>
                <a:lnTo>
                  <a:pt x="182435" y="59689"/>
                </a:lnTo>
                <a:lnTo>
                  <a:pt x="182435" y="66039"/>
                </a:lnTo>
                <a:lnTo>
                  <a:pt x="188912" y="69850"/>
                </a:lnTo>
                <a:lnTo>
                  <a:pt x="188912" y="76200"/>
                </a:lnTo>
                <a:lnTo>
                  <a:pt x="192214" y="88900"/>
                </a:lnTo>
                <a:lnTo>
                  <a:pt x="203198" y="138429"/>
                </a:lnTo>
                <a:lnTo>
                  <a:pt x="224726" y="153670"/>
                </a:lnTo>
                <a:lnTo>
                  <a:pt x="224726" y="160020"/>
                </a:lnTo>
                <a:lnTo>
                  <a:pt x="221424" y="163829"/>
                </a:lnTo>
                <a:lnTo>
                  <a:pt x="214711" y="165100"/>
                </a:lnTo>
                <a:lnTo>
                  <a:pt x="208867" y="168909"/>
                </a:lnTo>
                <a:lnTo>
                  <a:pt x="203618" y="172720"/>
                </a:lnTo>
                <a:lnTo>
                  <a:pt x="198691" y="176529"/>
                </a:lnTo>
                <a:lnTo>
                  <a:pt x="186600" y="184150"/>
                </a:lnTo>
                <a:lnTo>
                  <a:pt x="156400" y="209550"/>
                </a:lnTo>
                <a:lnTo>
                  <a:pt x="150352" y="237489"/>
                </a:lnTo>
                <a:lnTo>
                  <a:pt x="152310" y="251459"/>
                </a:lnTo>
                <a:lnTo>
                  <a:pt x="156400" y="264159"/>
                </a:lnTo>
                <a:lnTo>
                  <a:pt x="159887" y="279400"/>
                </a:lnTo>
                <a:lnTo>
                  <a:pt x="169241" y="307339"/>
                </a:lnTo>
                <a:lnTo>
                  <a:pt x="172656" y="320039"/>
                </a:lnTo>
                <a:lnTo>
                  <a:pt x="172656" y="322579"/>
                </a:lnTo>
                <a:lnTo>
                  <a:pt x="179260" y="330200"/>
                </a:lnTo>
                <a:lnTo>
                  <a:pt x="182435" y="332739"/>
                </a:lnTo>
                <a:lnTo>
                  <a:pt x="184394" y="337820"/>
                </a:lnTo>
                <a:lnTo>
                  <a:pt x="185721" y="344170"/>
                </a:lnTo>
                <a:lnTo>
                  <a:pt x="187025" y="351789"/>
                </a:lnTo>
                <a:lnTo>
                  <a:pt x="188912" y="359409"/>
                </a:lnTo>
                <a:lnTo>
                  <a:pt x="191387" y="373379"/>
                </a:lnTo>
                <a:lnTo>
                  <a:pt x="196288" y="403859"/>
                </a:lnTo>
                <a:lnTo>
                  <a:pt x="198691" y="420370"/>
                </a:lnTo>
                <a:lnTo>
                  <a:pt x="201199" y="429259"/>
                </a:lnTo>
                <a:lnTo>
                  <a:pt x="203993" y="436879"/>
                </a:lnTo>
                <a:lnTo>
                  <a:pt x="207406" y="445770"/>
                </a:lnTo>
                <a:lnTo>
                  <a:pt x="211772" y="453389"/>
                </a:lnTo>
                <a:lnTo>
                  <a:pt x="218259" y="464820"/>
                </a:lnTo>
                <a:lnTo>
                  <a:pt x="227187" y="473709"/>
                </a:lnTo>
                <a:lnTo>
                  <a:pt x="247459" y="488950"/>
                </a:lnTo>
                <a:lnTo>
                  <a:pt x="240692" y="499109"/>
                </a:lnTo>
                <a:lnTo>
                  <a:pt x="234854" y="509270"/>
                </a:lnTo>
                <a:lnTo>
                  <a:pt x="229635" y="518159"/>
                </a:lnTo>
                <a:lnTo>
                  <a:pt x="224726" y="528320"/>
                </a:lnTo>
                <a:lnTo>
                  <a:pt x="220313" y="535939"/>
                </a:lnTo>
                <a:lnTo>
                  <a:pt x="216185" y="543559"/>
                </a:lnTo>
                <a:lnTo>
                  <a:pt x="211439" y="551179"/>
                </a:lnTo>
                <a:lnTo>
                  <a:pt x="205168" y="557529"/>
                </a:lnTo>
                <a:lnTo>
                  <a:pt x="390588" y="557529"/>
                </a:lnTo>
                <a:lnTo>
                  <a:pt x="392374" y="552450"/>
                </a:lnTo>
                <a:lnTo>
                  <a:pt x="392969" y="542289"/>
                </a:lnTo>
                <a:lnTo>
                  <a:pt x="392374" y="533400"/>
                </a:lnTo>
                <a:lnTo>
                  <a:pt x="390588" y="528320"/>
                </a:lnTo>
                <a:lnTo>
                  <a:pt x="429164" y="528320"/>
                </a:lnTo>
                <a:lnTo>
                  <a:pt x="438431" y="525779"/>
                </a:lnTo>
                <a:lnTo>
                  <a:pt x="442531" y="524509"/>
                </a:lnTo>
                <a:lnTo>
                  <a:pt x="546671" y="524509"/>
                </a:lnTo>
                <a:lnTo>
                  <a:pt x="546671" y="502920"/>
                </a:lnTo>
                <a:lnTo>
                  <a:pt x="556323" y="502920"/>
                </a:lnTo>
                <a:lnTo>
                  <a:pt x="556704" y="494029"/>
                </a:lnTo>
                <a:lnTo>
                  <a:pt x="554323" y="474979"/>
                </a:lnTo>
                <a:lnTo>
                  <a:pt x="551322" y="455929"/>
                </a:lnTo>
                <a:lnTo>
                  <a:pt x="549846" y="443229"/>
                </a:lnTo>
                <a:lnTo>
                  <a:pt x="549503" y="440689"/>
                </a:lnTo>
                <a:lnTo>
                  <a:pt x="273494" y="440689"/>
                </a:lnTo>
                <a:lnTo>
                  <a:pt x="267739" y="434339"/>
                </a:lnTo>
                <a:lnTo>
                  <a:pt x="264128" y="426720"/>
                </a:lnTo>
                <a:lnTo>
                  <a:pt x="261135" y="417829"/>
                </a:lnTo>
                <a:lnTo>
                  <a:pt x="257238" y="407670"/>
                </a:lnTo>
                <a:lnTo>
                  <a:pt x="257238" y="405129"/>
                </a:lnTo>
                <a:lnTo>
                  <a:pt x="253936" y="401320"/>
                </a:lnTo>
                <a:lnTo>
                  <a:pt x="251535" y="396239"/>
                </a:lnTo>
                <a:lnTo>
                  <a:pt x="249110" y="389889"/>
                </a:lnTo>
                <a:lnTo>
                  <a:pt x="246685" y="382270"/>
                </a:lnTo>
                <a:lnTo>
                  <a:pt x="244284" y="375920"/>
                </a:lnTo>
                <a:lnTo>
                  <a:pt x="244181" y="368300"/>
                </a:lnTo>
                <a:lnTo>
                  <a:pt x="243871" y="360679"/>
                </a:lnTo>
                <a:lnTo>
                  <a:pt x="242891" y="351789"/>
                </a:lnTo>
                <a:lnTo>
                  <a:pt x="240982" y="346709"/>
                </a:lnTo>
                <a:lnTo>
                  <a:pt x="518238" y="346709"/>
                </a:lnTo>
                <a:lnTo>
                  <a:pt x="503578" y="330200"/>
                </a:lnTo>
                <a:lnTo>
                  <a:pt x="488124" y="313689"/>
                </a:lnTo>
                <a:lnTo>
                  <a:pt x="480893" y="306070"/>
                </a:lnTo>
                <a:lnTo>
                  <a:pt x="474281" y="298450"/>
                </a:lnTo>
                <a:lnTo>
                  <a:pt x="468907" y="292100"/>
                </a:lnTo>
                <a:lnTo>
                  <a:pt x="465391" y="284479"/>
                </a:lnTo>
                <a:lnTo>
                  <a:pt x="462089" y="278129"/>
                </a:lnTo>
                <a:lnTo>
                  <a:pt x="465391" y="274320"/>
                </a:lnTo>
                <a:lnTo>
                  <a:pt x="468566" y="267970"/>
                </a:lnTo>
                <a:lnTo>
                  <a:pt x="467453" y="260350"/>
                </a:lnTo>
                <a:lnTo>
                  <a:pt x="464518" y="254000"/>
                </a:lnTo>
                <a:lnTo>
                  <a:pt x="460369" y="247650"/>
                </a:lnTo>
                <a:lnTo>
                  <a:pt x="455612" y="242570"/>
                </a:lnTo>
                <a:lnTo>
                  <a:pt x="446835" y="227329"/>
                </a:lnTo>
                <a:lnTo>
                  <a:pt x="423100" y="180339"/>
                </a:lnTo>
                <a:lnTo>
                  <a:pt x="385577" y="157479"/>
                </a:lnTo>
                <a:lnTo>
                  <a:pt x="371030" y="153670"/>
                </a:lnTo>
                <a:lnTo>
                  <a:pt x="360046" y="149859"/>
                </a:lnTo>
                <a:lnTo>
                  <a:pt x="338978" y="142239"/>
                </a:lnTo>
                <a:lnTo>
                  <a:pt x="318506" y="135889"/>
                </a:lnTo>
                <a:lnTo>
                  <a:pt x="309308" y="130809"/>
                </a:lnTo>
                <a:lnTo>
                  <a:pt x="314065" y="118109"/>
                </a:lnTo>
                <a:lnTo>
                  <a:pt x="318214" y="105409"/>
                </a:lnTo>
                <a:lnTo>
                  <a:pt x="321149" y="91439"/>
                </a:lnTo>
                <a:lnTo>
                  <a:pt x="322262" y="78739"/>
                </a:lnTo>
                <a:lnTo>
                  <a:pt x="320252" y="66039"/>
                </a:lnTo>
                <a:lnTo>
                  <a:pt x="318563" y="53339"/>
                </a:lnTo>
                <a:lnTo>
                  <a:pt x="300470" y="12700"/>
                </a:lnTo>
                <a:lnTo>
                  <a:pt x="278133" y="2539"/>
                </a:lnTo>
                <a:lnTo>
                  <a:pt x="238805" y="2539"/>
                </a:lnTo>
                <a:lnTo>
                  <a:pt x="232457" y="1270"/>
                </a:lnTo>
                <a:lnTo>
                  <a:pt x="225514" y="0"/>
                </a:lnTo>
                <a:close/>
              </a:path>
              <a:path w="673735" h="970280">
                <a:moveTo>
                  <a:pt x="429164" y="528320"/>
                </a:moveTo>
                <a:lnTo>
                  <a:pt x="390588" y="528320"/>
                </a:lnTo>
                <a:lnTo>
                  <a:pt x="400367" y="530859"/>
                </a:lnTo>
                <a:lnTo>
                  <a:pt x="419278" y="530859"/>
                </a:lnTo>
                <a:lnTo>
                  <a:pt x="429164" y="528320"/>
                </a:lnTo>
                <a:close/>
              </a:path>
              <a:path w="673735" h="970280">
                <a:moveTo>
                  <a:pt x="518238" y="346709"/>
                </a:moveTo>
                <a:lnTo>
                  <a:pt x="240982" y="346709"/>
                </a:lnTo>
                <a:lnTo>
                  <a:pt x="247459" y="353059"/>
                </a:lnTo>
                <a:lnTo>
                  <a:pt x="253936" y="355600"/>
                </a:lnTo>
                <a:lnTo>
                  <a:pt x="257238" y="359409"/>
                </a:lnTo>
                <a:lnTo>
                  <a:pt x="263715" y="361950"/>
                </a:lnTo>
                <a:lnTo>
                  <a:pt x="267017" y="368300"/>
                </a:lnTo>
                <a:lnTo>
                  <a:pt x="270192" y="372109"/>
                </a:lnTo>
                <a:lnTo>
                  <a:pt x="273494" y="375920"/>
                </a:lnTo>
                <a:lnTo>
                  <a:pt x="279971" y="375920"/>
                </a:lnTo>
                <a:lnTo>
                  <a:pt x="283273" y="378459"/>
                </a:lnTo>
                <a:lnTo>
                  <a:pt x="289750" y="382270"/>
                </a:lnTo>
                <a:lnTo>
                  <a:pt x="293052" y="388620"/>
                </a:lnTo>
                <a:lnTo>
                  <a:pt x="293052" y="401320"/>
                </a:lnTo>
                <a:lnTo>
                  <a:pt x="286448" y="401320"/>
                </a:lnTo>
                <a:lnTo>
                  <a:pt x="279971" y="407670"/>
                </a:lnTo>
                <a:lnTo>
                  <a:pt x="276796" y="414020"/>
                </a:lnTo>
                <a:lnTo>
                  <a:pt x="279971" y="420370"/>
                </a:lnTo>
                <a:lnTo>
                  <a:pt x="279971" y="427989"/>
                </a:lnTo>
                <a:lnTo>
                  <a:pt x="276796" y="430529"/>
                </a:lnTo>
                <a:lnTo>
                  <a:pt x="276796" y="436879"/>
                </a:lnTo>
                <a:lnTo>
                  <a:pt x="273494" y="440689"/>
                </a:lnTo>
                <a:lnTo>
                  <a:pt x="549503" y="440689"/>
                </a:lnTo>
                <a:lnTo>
                  <a:pt x="547959" y="429259"/>
                </a:lnTo>
                <a:lnTo>
                  <a:pt x="545328" y="401320"/>
                </a:lnTo>
                <a:lnTo>
                  <a:pt x="543369" y="388620"/>
                </a:lnTo>
                <a:lnTo>
                  <a:pt x="533344" y="367029"/>
                </a:lnTo>
                <a:lnTo>
                  <a:pt x="519366" y="347979"/>
                </a:lnTo>
                <a:lnTo>
                  <a:pt x="518238" y="346709"/>
                </a:lnTo>
                <a:close/>
              </a:path>
              <a:path w="673735" h="970280">
                <a:moveTo>
                  <a:pt x="265441" y="0"/>
                </a:moveTo>
                <a:lnTo>
                  <a:pt x="244284" y="1270"/>
                </a:lnTo>
                <a:lnTo>
                  <a:pt x="238805" y="2539"/>
                </a:lnTo>
                <a:lnTo>
                  <a:pt x="278133" y="2539"/>
                </a:lnTo>
                <a:lnTo>
                  <a:pt x="265441" y="0"/>
                </a:lnTo>
                <a:close/>
              </a:path>
            </a:pathLst>
          </a:custGeom>
          <a:solidFill>
            <a:srgbClr val="C9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002608" y="645005"/>
            <a:ext cx="674371" cy="1011522"/>
          </a:xfrm>
          <a:custGeom>
            <a:avLst/>
            <a:gdLst/>
            <a:ahLst/>
            <a:cxnLst/>
            <a:rect l="l" t="t" r="r" b="b"/>
            <a:pathLst>
              <a:path w="674370" h="1186180">
                <a:moveTo>
                  <a:pt x="469388" y="1075690"/>
                </a:moveTo>
                <a:lnTo>
                  <a:pt x="399073" y="1075690"/>
                </a:lnTo>
                <a:lnTo>
                  <a:pt x="395771" y="1079500"/>
                </a:lnTo>
                <a:lnTo>
                  <a:pt x="392469" y="1092200"/>
                </a:lnTo>
                <a:lnTo>
                  <a:pt x="389294" y="1098550"/>
                </a:lnTo>
                <a:lnTo>
                  <a:pt x="385992" y="1104900"/>
                </a:lnTo>
                <a:lnTo>
                  <a:pt x="379515" y="1111250"/>
                </a:lnTo>
                <a:lnTo>
                  <a:pt x="376340" y="1118870"/>
                </a:lnTo>
                <a:lnTo>
                  <a:pt x="365742" y="1127760"/>
                </a:lnTo>
                <a:lnTo>
                  <a:pt x="355179" y="1139190"/>
                </a:lnTo>
                <a:lnTo>
                  <a:pt x="347069" y="1151890"/>
                </a:lnTo>
                <a:lnTo>
                  <a:pt x="343828" y="1167130"/>
                </a:lnTo>
                <a:lnTo>
                  <a:pt x="349420" y="1179830"/>
                </a:lnTo>
                <a:lnTo>
                  <a:pt x="359608" y="1184910"/>
                </a:lnTo>
                <a:lnTo>
                  <a:pt x="371653" y="1186180"/>
                </a:lnTo>
                <a:lnTo>
                  <a:pt x="389294" y="1186180"/>
                </a:lnTo>
                <a:lnTo>
                  <a:pt x="395771" y="1183640"/>
                </a:lnTo>
                <a:lnTo>
                  <a:pt x="430232" y="1183640"/>
                </a:lnTo>
                <a:lnTo>
                  <a:pt x="438062" y="1179830"/>
                </a:lnTo>
                <a:lnTo>
                  <a:pt x="444539" y="1177290"/>
                </a:lnTo>
                <a:lnTo>
                  <a:pt x="447714" y="1170940"/>
                </a:lnTo>
                <a:lnTo>
                  <a:pt x="451016" y="1167130"/>
                </a:lnTo>
                <a:lnTo>
                  <a:pt x="457493" y="1163320"/>
                </a:lnTo>
                <a:lnTo>
                  <a:pt x="475045" y="1163320"/>
                </a:lnTo>
                <a:lnTo>
                  <a:pt x="480226" y="1160780"/>
                </a:lnTo>
                <a:lnTo>
                  <a:pt x="483528" y="1150620"/>
                </a:lnTo>
                <a:lnTo>
                  <a:pt x="484302" y="1143000"/>
                </a:lnTo>
                <a:lnTo>
                  <a:pt x="482671" y="1136650"/>
                </a:lnTo>
                <a:lnTo>
                  <a:pt x="477051" y="1121410"/>
                </a:lnTo>
                <a:lnTo>
                  <a:pt x="469953" y="1083310"/>
                </a:lnTo>
                <a:lnTo>
                  <a:pt x="469388" y="1075690"/>
                </a:lnTo>
                <a:close/>
              </a:path>
              <a:path w="674370" h="1186180">
                <a:moveTo>
                  <a:pt x="475045" y="1163320"/>
                </a:moveTo>
                <a:lnTo>
                  <a:pt x="457493" y="1163320"/>
                </a:lnTo>
                <a:lnTo>
                  <a:pt x="463970" y="1167130"/>
                </a:lnTo>
                <a:lnTo>
                  <a:pt x="467272" y="1167130"/>
                </a:lnTo>
                <a:lnTo>
                  <a:pt x="475045" y="1163320"/>
                </a:lnTo>
                <a:close/>
              </a:path>
              <a:path w="674370" h="1186180">
                <a:moveTo>
                  <a:pt x="155039" y="863600"/>
                </a:moveTo>
                <a:lnTo>
                  <a:pt x="85498" y="877570"/>
                </a:lnTo>
                <a:lnTo>
                  <a:pt x="51347" y="896620"/>
                </a:lnTo>
                <a:lnTo>
                  <a:pt x="25312" y="925830"/>
                </a:lnTo>
                <a:lnTo>
                  <a:pt x="21020" y="933450"/>
                </a:lnTo>
                <a:lnTo>
                  <a:pt x="17645" y="938530"/>
                </a:lnTo>
                <a:lnTo>
                  <a:pt x="14864" y="944880"/>
                </a:lnTo>
                <a:lnTo>
                  <a:pt x="12358" y="948690"/>
                </a:lnTo>
                <a:lnTo>
                  <a:pt x="5794" y="969010"/>
                </a:lnTo>
                <a:lnTo>
                  <a:pt x="1373" y="990600"/>
                </a:lnTo>
                <a:lnTo>
                  <a:pt x="0" y="1012190"/>
                </a:lnTo>
                <a:lnTo>
                  <a:pt x="2579" y="1033780"/>
                </a:lnTo>
                <a:lnTo>
                  <a:pt x="26868" y="1079500"/>
                </a:lnTo>
                <a:lnTo>
                  <a:pt x="57449" y="1108710"/>
                </a:lnTo>
                <a:lnTo>
                  <a:pt x="96847" y="1123950"/>
                </a:lnTo>
                <a:lnTo>
                  <a:pt x="119546" y="1125220"/>
                </a:lnTo>
                <a:lnTo>
                  <a:pt x="138505" y="1122680"/>
                </a:lnTo>
                <a:lnTo>
                  <a:pt x="156535" y="1117600"/>
                </a:lnTo>
                <a:lnTo>
                  <a:pt x="173946" y="1111250"/>
                </a:lnTo>
                <a:lnTo>
                  <a:pt x="103352" y="1111250"/>
                </a:lnTo>
                <a:lnTo>
                  <a:pt x="93622" y="1109980"/>
                </a:lnTo>
                <a:lnTo>
                  <a:pt x="55429" y="1090930"/>
                </a:lnTo>
                <a:lnTo>
                  <a:pt x="26556" y="1052830"/>
                </a:lnTo>
                <a:lnTo>
                  <a:pt x="16057" y="1012190"/>
                </a:lnTo>
                <a:lnTo>
                  <a:pt x="15660" y="994410"/>
                </a:lnTo>
                <a:lnTo>
                  <a:pt x="16257" y="982980"/>
                </a:lnTo>
                <a:lnTo>
                  <a:pt x="33160" y="937260"/>
                </a:lnTo>
                <a:lnTo>
                  <a:pt x="92628" y="890270"/>
                </a:lnTo>
                <a:lnTo>
                  <a:pt x="131373" y="878840"/>
                </a:lnTo>
                <a:lnTo>
                  <a:pt x="216622" y="878840"/>
                </a:lnTo>
                <a:lnTo>
                  <a:pt x="191047" y="871220"/>
                </a:lnTo>
                <a:lnTo>
                  <a:pt x="155039" y="863600"/>
                </a:lnTo>
                <a:close/>
              </a:path>
              <a:path w="674370" h="1186180">
                <a:moveTo>
                  <a:pt x="216622" y="878840"/>
                </a:moveTo>
                <a:lnTo>
                  <a:pt x="131373" y="878840"/>
                </a:lnTo>
                <a:lnTo>
                  <a:pt x="170713" y="880110"/>
                </a:lnTo>
                <a:lnTo>
                  <a:pt x="207303" y="896620"/>
                </a:lnTo>
                <a:lnTo>
                  <a:pt x="224379" y="914400"/>
                </a:lnTo>
                <a:lnTo>
                  <a:pt x="236561" y="937260"/>
                </a:lnTo>
                <a:lnTo>
                  <a:pt x="243861" y="961390"/>
                </a:lnTo>
                <a:lnTo>
                  <a:pt x="246292" y="988060"/>
                </a:lnTo>
                <a:lnTo>
                  <a:pt x="243365" y="1013460"/>
                </a:lnTo>
                <a:lnTo>
                  <a:pt x="217985" y="1057910"/>
                </a:lnTo>
                <a:lnTo>
                  <a:pt x="169338" y="1094740"/>
                </a:lnTo>
                <a:lnTo>
                  <a:pt x="158535" y="1102360"/>
                </a:lnTo>
                <a:lnTo>
                  <a:pt x="147806" y="1106170"/>
                </a:lnTo>
                <a:lnTo>
                  <a:pt x="135850" y="1109980"/>
                </a:lnTo>
                <a:lnTo>
                  <a:pt x="123870" y="1111250"/>
                </a:lnTo>
                <a:lnTo>
                  <a:pt x="173946" y="1111250"/>
                </a:lnTo>
                <a:lnTo>
                  <a:pt x="215729" y="1080770"/>
                </a:lnTo>
                <a:lnTo>
                  <a:pt x="240940" y="1046480"/>
                </a:lnTo>
                <a:lnTo>
                  <a:pt x="268368" y="985520"/>
                </a:lnTo>
                <a:lnTo>
                  <a:pt x="271952" y="977900"/>
                </a:lnTo>
                <a:lnTo>
                  <a:pt x="259246" y="977900"/>
                </a:lnTo>
                <a:lnTo>
                  <a:pt x="257411" y="971550"/>
                </a:lnTo>
                <a:lnTo>
                  <a:pt x="256468" y="963930"/>
                </a:lnTo>
                <a:lnTo>
                  <a:pt x="256190" y="958850"/>
                </a:lnTo>
                <a:lnTo>
                  <a:pt x="256071" y="952500"/>
                </a:lnTo>
                <a:lnTo>
                  <a:pt x="252769" y="948690"/>
                </a:lnTo>
                <a:lnTo>
                  <a:pt x="252769" y="939800"/>
                </a:lnTo>
                <a:lnTo>
                  <a:pt x="247860" y="928370"/>
                </a:lnTo>
                <a:lnTo>
                  <a:pt x="242641" y="916940"/>
                </a:lnTo>
                <a:lnTo>
                  <a:pt x="236803" y="906780"/>
                </a:lnTo>
                <a:lnTo>
                  <a:pt x="230036" y="896620"/>
                </a:lnTo>
                <a:lnTo>
                  <a:pt x="363003" y="896620"/>
                </a:lnTo>
                <a:lnTo>
                  <a:pt x="365077" y="895350"/>
                </a:lnTo>
                <a:lnTo>
                  <a:pt x="372437" y="890270"/>
                </a:lnTo>
                <a:lnTo>
                  <a:pt x="275502" y="890270"/>
                </a:lnTo>
                <a:lnTo>
                  <a:pt x="254091" y="889000"/>
                </a:lnTo>
                <a:lnTo>
                  <a:pt x="233275" y="883920"/>
                </a:lnTo>
                <a:lnTo>
                  <a:pt x="216622" y="878840"/>
                </a:lnTo>
                <a:close/>
              </a:path>
              <a:path w="674370" h="1186180">
                <a:moveTo>
                  <a:pt x="469199" y="1073150"/>
                </a:moveTo>
                <a:lnTo>
                  <a:pt x="392469" y="1073150"/>
                </a:lnTo>
                <a:lnTo>
                  <a:pt x="389294" y="1075690"/>
                </a:lnTo>
                <a:lnTo>
                  <a:pt x="382817" y="1082040"/>
                </a:lnTo>
                <a:lnTo>
                  <a:pt x="379515" y="1085850"/>
                </a:lnTo>
                <a:lnTo>
                  <a:pt x="379515" y="1089660"/>
                </a:lnTo>
                <a:lnTo>
                  <a:pt x="369736" y="1104900"/>
                </a:lnTo>
                <a:lnTo>
                  <a:pt x="375491" y="1106170"/>
                </a:lnTo>
                <a:lnTo>
                  <a:pt x="379102" y="1103630"/>
                </a:lnTo>
                <a:lnTo>
                  <a:pt x="382095" y="1098550"/>
                </a:lnTo>
                <a:lnTo>
                  <a:pt x="385992" y="1092200"/>
                </a:lnTo>
                <a:lnTo>
                  <a:pt x="389294" y="1082040"/>
                </a:lnTo>
                <a:lnTo>
                  <a:pt x="392469" y="1079500"/>
                </a:lnTo>
                <a:lnTo>
                  <a:pt x="399073" y="1075690"/>
                </a:lnTo>
                <a:lnTo>
                  <a:pt x="469388" y="1075690"/>
                </a:lnTo>
                <a:lnTo>
                  <a:pt x="469199" y="1073150"/>
                </a:lnTo>
                <a:close/>
              </a:path>
              <a:path w="674370" h="1186180">
                <a:moveTo>
                  <a:pt x="637289" y="965200"/>
                </a:moveTo>
                <a:lnTo>
                  <a:pt x="564681" y="965200"/>
                </a:lnTo>
                <a:lnTo>
                  <a:pt x="554065" y="991870"/>
                </a:lnTo>
                <a:lnTo>
                  <a:pt x="542805" y="1033780"/>
                </a:lnTo>
                <a:lnTo>
                  <a:pt x="540071" y="1071880"/>
                </a:lnTo>
                <a:lnTo>
                  <a:pt x="555029" y="1089660"/>
                </a:lnTo>
                <a:lnTo>
                  <a:pt x="599320" y="1062990"/>
                </a:lnTo>
                <a:lnTo>
                  <a:pt x="620371" y="1019810"/>
                </a:lnTo>
                <a:lnTo>
                  <a:pt x="623228" y="991870"/>
                </a:lnTo>
                <a:lnTo>
                  <a:pt x="625782" y="979170"/>
                </a:lnTo>
                <a:lnTo>
                  <a:pt x="629277" y="971550"/>
                </a:lnTo>
                <a:lnTo>
                  <a:pt x="634605" y="966470"/>
                </a:lnTo>
                <a:lnTo>
                  <a:pt x="637289" y="965200"/>
                </a:lnTo>
                <a:close/>
              </a:path>
              <a:path w="674370" h="1186180">
                <a:moveTo>
                  <a:pt x="467272" y="887730"/>
                </a:moveTo>
                <a:lnTo>
                  <a:pt x="382857" y="887730"/>
                </a:lnTo>
                <a:lnTo>
                  <a:pt x="389294" y="890270"/>
                </a:lnTo>
                <a:lnTo>
                  <a:pt x="393039" y="897890"/>
                </a:lnTo>
                <a:lnTo>
                  <a:pt x="394962" y="906780"/>
                </a:lnTo>
                <a:lnTo>
                  <a:pt x="395670" y="918210"/>
                </a:lnTo>
                <a:lnTo>
                  <a:pt x="395771" y="925830"/>
                </a:lnTo>
                <a:lnTo>
                  <a:pt x="401373" y="957580"/>
                </a:lnTo>
                <a:lnTo>
                  <a:pt x="403915" y="988060"/>
                </a:lnTo>
                <a:lnTo>
                  <a:pt x="403934" y="1019810"/>
                </a:lnTo>
                <a:lnTo>
                  <a:pt x="402248" y="1050290"/>
                </a:lnTo>
                <a:lnTo>
                  <a:pt x="395678" y="1064260"/>
                </a:lnTo>
                <a:lnTo>
                  <a:pt x="383595" y="1069340"/>
                </a:lnTo>
                <a:lnTo>
                  <a:pt x="370298" y="1073150"/>
                </a:lnTo>
                <a:lnTo>
                  <a:pt x="360084" y="1079500"/>
                </a:lnTo>
                <a:lnTo>
                  <a:pt x="379515" y="1079500"/>
                </a:lnTo>
                <a:lnTo>
                  <a:pt x="392469" y="1073150"/>
                </a:lnTo>
                <a:lnTo>
                  <a:pt x="469199" y="1073150"/>
                </a:lnTo>
                <a:lnTo>
                  <a:pt x="466844" y="1041400"/>
                </a:lnTo>
                <a:lnTo>
                  <a:pt x="465568" y="998220"/>
                </a:lnTo>
                <a:lnTo>
                  <a:pt x="463970" y="956310"/>
                </a:lnTo>
                <a:lnTo>
                  <a:pt x="463308" y="927100"/>
                </a:lnTo>
                <a:lnTo>
                  <a:pt x="463430" y="916940"/>
                </a:lnTo>
                <a:lnTo>
                  <a:pt x="464024" y="904240"/>
                </a:lnTo>
                <a:lnTo>
                  <a:pt x="467272" y="887730"/>
                </a:lnTo>
                <a:close/>
              </a:path>
              <a:path w="674370" h="1186180">
                <a:moveTo>
                  <a:pt x="363003" y="896620"/>
                </a:moveTo>
                <a:lnTo>
                  <a:pt x="230036" y="896620"/>
                </a:lnTo>
                <a:lnTo>
                  <a:pt x="241712" y="901700"/>
                </a:lnTo>
                <a:lnTo>
                  <a:pt x="263826" y="906780"/>
                </a:lnTo>
                <a:lnTo>
                  <a:pt x="275502" y="906780"/>
                </a:lnTo>
                <a:lnTo>
                  <a:pt x="281015" y="908050"/>
                </a:lnTo>
                <a:lnTo>
                  <a:pt x="299327" y="910590"/>
                </a:lnTo>
                <a:lnTo>
                  <a:pt x="304839" y="910590"/>
                </a:lnTo>
                <a:lnTo>
                  <a:pt x="299412" y="916940"/>
                </a:lnTo>
                <a:lnTo>
                  <a:pt x="287462" y="929640"/>
                </a:lnTo>
                <a:lnTo>
                  <a:pt x="282106" y="935990"/>
                </a:lnTo>
                <a:lnTo>
                  <a:pt x="275784" y="947420"/>
                </a:lnTo>
                <a:lnTo>
                  <a:pt x="270676" y="958850"/>
                </a:lnTo>
                <a:lnTo>
                  <a:pt x="265568" y="969010"/>
                </a:lnTo>
                <a:lnTo>
                  <a:pt x="259246" y="977900"/>
                </a:lnTo>
                <a:lnTo>
                  <a:pt x="271952" y="977900"/>
                </a:lnTo>
                <a:lnTo>
                  <a:pt x="282106" y="956310"/>
                </a:lnTo>
                <a:lnTo>
                  <a:pt x="297382" y="937260"/>
                </a:lnTo>
                <a:lnTo>
                  <a:pt x="316968" y="922020"/>
                </a:lnTo>
                <a:lnTo>
                  <a:pt x="337792" y="909320"/>
                </a:lnTo>
                <a:lnTo>
                  <a:pt x="356782" y="900430"/>
                </a:lnTo>
                <a:lnTo>
                  <a:pt x="363003" y="896620"/>
                </a:lnTo>
                <a:close/>
              </a:path>
              <a:path w="674370" h="1186180">
                <a:moveTo>
                  <a:pt x="646545" y="958850"/>
                </a:moveTo>
                <a:lnTo>
                  <a:pt x="564681" y="958850"/>
                </a:lnTo>
                <a:lnTo>
                  <a:pt x="561506" y="962660"/>
                </a:lnTo>
                <a:lnTo>
                  <a:pt x="555029" y="971550"/>
                </a:lnTo>
                <a:lnTo>
                  <a:pt x="555029" y="977900"/>
                </a:lnTo>
                <a:lnTo>
                  <a:pt x="561506" y="971550"/>
                </a:lnTo>
                <a:lnTo>
                  <a:pt x="564681" y="965200"/>
                </a:lnTo>
                <a:lnTo>
                  <a:pt x="637289" y="965200"/>
                </a:lnTo>
                <a:lnTo>
                  <a:pt x="642659" y="962660"/>
                </a:lnTo>
                <a:lnTo>
                  <a:pt x="646545" y="958850"/>
                </a:lnTo>
                <a:close/>
              </a:path>
              <a:path w="674370" h="1186180">
                <a:moveTo>
                  <a:pt x="548966" y="970092"/>
                </a:moveTo>
                <a:lnTo>
                  <a:pt x="545250" y="971550"/>
                </a:lnTo>
                <a:lnTo>
                  <a:pt x="548425" y="971550"/>
                </a:lnTo>
                <a:lnTo>
                  <a:pt x="548966" y="970092"/>
                </a:lnTo>
                <a:close/>
              </a:path>
              <a:path w="674370" h="1186180">
                <a:moveTo>
                  <a:pt x="562623" y="932180"/>
                </a:moveTo>
                <a:lnTo>
                  <a:pt x="554537" y="932180"/>
                </a:lnTo>
                <a:lnTo>
                  <a:pt x="548284" y="934720"/>
                </a:lnTo>
                <a:lnTo>
                  <a:pt x="548425" y="942340"/>
                </a:lnTo>
                <a:lnTo>
                  <a:pt x="551727" y="948690"/>
                </a:lnTo>
                <a:lnTo>
                  <a:pt x="564681" y="952500"/>
                </a:lnTo>
                <a:lnTo>
                  <a:pt x="561506" y="956310"/>
                </a:lnTo>
                <a:lnTo>
                  <a:pt x="555029" y="958850"/>
                </a:lnTo>
                <a:lnTo>
                  <a:pt x="551727" y="962660"/>
                </a:lnTo>
                <a:lnTo>
                  <a:pt x="548966" y="970092"/>
                </a:lnTo>
                <a:lnTo>
                  <a:pt x="551727" y="969010"/>
                </a:lnTo>
                <a:lnTo>
                  <a:pt x="558204" y="962660"/>
                </a:lnTo>
                <a:lnTo>
                  <a:pt x="564681" y="958850"/>
                </a:lnTo>
                <a:lnTo>
                  <a:pt x="646545" y="958850"/>
                </a:lnTo>
                <a:lnTo>
                  <a:pt x="659500" y="946150"/>
                </a:lnTo>
                <a:lnTo>
                  <a:pt x="571285" y="946150"/>
                </a:lnTo>
                <a:lnTo>
                  <a:pt x="567983" y="942340"/>
                </a:lnTo>
                <a:lnTo>
                  <a:pt x="561506" y="942340"/>
                </a:lnTo>
                <a:lnTo>
                  <a:pt x="555029" y="939800"/>
                </a:lnTo>
                <a:lnTo>
                  <a:pt x="558204" y="933450"/>
                </a:lnTo>
                <a:lnTo>
                  <a:pt x="567983" y="933450"/>
                </a:lnTo>
                <a:lnTo>
                  <a:pt x="562623" y="932180"/>
                </a:lnTo>
                <a:close/>
              </a:path>
              <a:path w="674370" h="1186180">
                <a:moveTo>
                  <a:pt x="672437" y="887730"/>
                </a:moveTo>
                <a:lnTo>
                  <a:pt x="467272" y="887730"/>
                </a:lnTo>
                <a:lnTo>
                  <a:pt x="484838" y="894080"/>
                </a:lnTo>
                <a:lnTo>
                  <a:pt x="521207" y="906780"/>
                </a:lnTo>
                <a:lnTo>
                  <a:pt x="538773" y="913130"/>
                </a:lnTo>
                <a:lnTo>
                  <a:pt x="548338" y="915670"/>
                </a:lnTo>
                <a:lnTo>
                  <a:pt x="556998" y="918210"/>
                </a:lnTo>
                <a:lnTo>
                  <a:pt x="563848" y="923290"/>
                </a:lnTo>
                <a:lnTo>
                  <a:pt x="567983" y="933450"/>
                </a:lnTo>
                <a:lnTo>
                  <a:pt x="558204" y="933450"/>
                </a:lnTo>
                <a:lnTo>
                  <a:pt x="564681" y="935990"/>
                </a:lnTo>
                <a:lnTo>
                  <a:pt x="564681" y="939800"/>
                </a:lnTo>
                <a:lnTo>
                  <a:pt x="567983" y="939800"/>
                </a:lnTo>
                <a:lnTo>
                  <a:pt x="571285" y="942340"/>
                </a:lnTo>
                <a:lnTo>
                  <a:pt x="571285" y="946150"/>
                </a:lnTo>
                <a:lnTo>
                  <a:pt x="659500" y="946150"/>
                </a:lnTo>
                <a:lnTo>
                  <a:pt x="663386" y="942340"/>
                </a:lnTo>
                <a:lnTo>
                  <a:pt x="674362" y="911860"/>
                </a:lnTo>
                <a:lnTo>
                  <a:pt x="672437" y="887730"/>
                </a:lnTo>
                <a:close/>
              </a:path>
              <a:path w="674370" h="1186180">
                <a:moveTo>
                  <a:pt x="555029" y="331470"/>
                </a:moveTo>
                <a:lnTo>
                  <a:pt x="275502" y="331470"/>
                </a:lnTo>
                <a:lnTo>
                  <a:pt x="277596" y="336550"/>
                </a:lnTo>
                <a:lnTo>
                  <a:pt x="282440" y="347980"/>
                </a:lnTo>
                <a:lnTo>
                  <a:pt x="287879" y="359410"/>
                </a:lnTo>
                <a:lnTo>
                  <a:pt x="291758" y="367030"/>
                </a:lnTo>
                <a:lnTo>
                  <a:pt x="295245" y="375920"/>
                </a:lnTo>
                <a:lnTo>
                  <a:pt x="299934" y="384810"/>
                </a:lnTo>
                <a:lnTo>
                  <a:pt x="304599" y="392430"/>
                </a:lnTo>
                <a:lnTo>
                  <a:pt x="308014" y="400050"/>
                </a:lnTo>
                <a:lnTo>
                  <a:pt x="329985" y="436880"/>
                </a:lnTo>
                <a:lnTo>
                  <a:pt x="347003" y="477520"/>
                </a:lnTo>
                <a:lnTo>
                  <a:pt x="349480" y="492760"/>
                </a:lnTo>
                <a:lnTo>
                  <a:pt x="348861" y="499110"/>
                </a:lnTo>
                <a:lnTo>
                  <a:pt x="347003" y="506730"/>
                </a:lnTo>
                <a:lnTo>
                  <a:pt x="343640" y="511810"/>
                </a:lnTo>
                <a:lnTo>
                  <a:pt x="339336" y="516890"/>
                </a:lnTo>
                <a:lnTo>
                  <a:pt x="335627" y="523240"/>
                </a:lnTo>
                <a:lnTo>
                  <a:pt x="334049" y="529590"/>
                </a:lnTo>
                <a:lnTo>
                  <a:pt x="332656" y="537210"/>
                </a:lnTo>
                <a:lnTo>
                  <a:pt x="332811" y="544830"/>
                </a:lnTo>
                <a:lnTo>
                  <a:pt x="333585" y="551180"/>
                </a:lnTo>
                <a:lnTo>
                  <a:pt x="333972" y="557530"/>
                </a:lnTo>
                <a:lnTo>
                  <a:pt x="333993" y="562610"/>
                </a:lnTo>
                <a:lnTo>
                  <a:pt x="333769" y="577850"/>
                </a:lnTo>
                <a:lnTo>
                  <a:pt x="336859" y="594360"/>
                </a:lnTo>
                <a:lnTo>
                  <a:pt x="341782" y="609600"/>
                </a:lnTo>
                <a:lnTo>
                  <a:pt x="347003" y="627380"/>
                </a:lnTo>
                <a:lnTo>
                  <a:pt x="351315" y="640080"/>
                </a:lnTo>
                <a:lnTo>
                  <a:pt x="354734" y="655320"/>
                </a:lnTo>
                <a:lnTo>
                  <a:pt x="357558" y="670560"/>
                </a:lnTo>
                <a:lnTo>
                  <a:pt x="360084" y="685800"/>
                </a:lnTo>
                <a:lnTo>
                  <a:pt x="361146" y="702310"/>
                </a:lnTo>
                <a:lnTo>
                  <a:pt x="363720" y="718820"/>
                </a:lnTo>
                <a:lnTo>
                  <a:pt x="366889" y="734060"/>
                </a:lnTo>
                <a:lnTo>
                  <a:pt x="369736" y="750570"/>
                </a:lnTo>
                <a:lnTo>
                  <a:pt x="371697" y="765810"/>
                </a:lnTo>
                <a:lnTo>
                  <a:pt x="374380" y="795020"/>
                </a:lnTo>
                <a:lnTo>
                  <a:pt x="376340" y="808990"/>
                </a:lnTo>
                <a:lnTo>
                  <a:pt x="379138" y="816610"/>
                </a:lnTo>
                <a:lnTo>
                  <a:pt x="381960" y="829310"/>
                </a:lnTo>
                <a:lnTo>
                  <a:pt x="383591" y="842010"/>
                </a:lnTo>
                <a:lnTo>
                  <a:pt x="382817" y="848360"/>
                </a:lnTo>
                <a:lnTo>
                  <a:pt x="344848" y="868680"/>
                </a:lnTo>
                <a:lnTo>
                  <a:pt x="316668" y="880110"/>
                </a:lnTo>
                <a:lnTo>
                  <a:pt x="303172" y="885190"/>
                </a:lnTo>
                <a:lnTo>
                  <a:pt x="275502" y="890270"/>
                </a:lnTo>
                <a:lnTo>
                  <a:pt x="372437" y="890270"/>
                </a:lnTo>
                <a:lnTo>
                  <a:pt x="374276" y="889000"/>
                </a:lnTo>
                <a:lnTo>
                  <a:pt x="382857" y="887730"/>
                </a:lnTo>
                <a:lnTo>
                  <a:pt x="672437" y="887730"/>
                </a:lnTo>
                <a:lnTo>
                  <a:pt x="671931" y="881380"/>
                </a:lnTo>
                <a:lnTo>
                  <a:pt x="652438" y="861060"/>
                </a:lnTo>
                <a:lnTo>
                  <a:pt x="610274" y="861060"/>
                </a:lnTo>
                <a:lnTo>
                  <a:pt x="601928" y="854710"/>
                </a:lnTo>
                <a:lnTo>
                  <a:pt x="592367" y="849630"/>
                </a:lnTo>
                <a:lnTo>
                  <a:pt x="582806" y="843280"/>
                </a:lnTo>
                <a:lnTo>
                  <a:pt x="574460" y="835660"/>
                </a:lnTo>
                <a:lnTo>
                  <a:pt x="561393" y="825500"/>
                </a:lnTo>
                <a:lnTo>
                  <a:pt x="550124" y="815340"/>
                </a:lnTo>
                <a:lnTo>
                  <a:pt x="538831" y="806450"/>
                </a:lnTo>
                <a:lnTo>
                  <a:pt x="525692" y="800100"/>
                </a:lnTo>
                <a:lnTo>
                  <a:pt x="510309" y="789940"/>
                </a:lnTo>
                <a:lnTo>
                  <a:pt x="503814" y="783590"/>
                </a:lnTo>
                <a:lnTo>
                  <a:pt x="499784" y="777240"/>
                </a:lnTo>
                <a:lnTo>
                  <a:pt x="497599" y="769620"/>
                </a:lnTo>
                <a:lnTo>
                  <a:pt x="499356" y="764540"/>
                </a:lnTo>
                <a:lnTo>
                  <a:pt x="502945" y="759460"/>
                </a:lnTo>
                <a:lnTo>
                  <a:pt x="506261" y="754380"/>
                </a:lnTo>
                <a:lnTo>
                  <a:pt x="507601" y="744220"/>
                </a:lnTo>
                <a:lnTo>
                  <a:pt x="507452" y="732790"/>
                </a:lnTo>
                <a:lnTo>
                  <a:pt x="506708" y="722630"/>
                </a:lnTo>
                <a:lnTo>
                  <a:pt x="506261" y="711200"/>
                </a:lnTo>
                <a:lnTo>
                  <a:pt x="508613" y="701040"/>
                </a:lnTo>
                <a:lnTo>
                  <a:pt x="510690" y="690880"/>
                </a:lnTo>
                <a:lnTo>
                  <a:pt x="512173" y="679450"/>
                </a:lnTo>
                <a:lnTo>
                  <a:pt x="512738" y="669290"/>
                </a:lnTo>
                <a:lnTo>
                  <a:pt x="515844" y="664210"/>
                </a:lnTo>
                <a:lnTo>
                  <a:pt x="522914" y="656590"/>
                </a:lnTo>
                <a:lnTo>
                  <a:pt x="530580" y="650240"/>
                </a:lnTo>
                <a:lnTo>
                  <a:pt x="535471" y="646430"/>
                </a:lnTo>
                <a:lnTo>
                  <a:pt x="561506" y="617220"/>
                </a:lnTo>
                <a:lnTo>
                  <a:pt x="569783" y="605790"/>
                </a:lnTo>
                <a:lnTo>
                  <a:pt x="578953" y="595630"/>
                </a:lnTo>
                <a:lnTo>
                  <a:pt x="587527" y="584200"/>
                </a:lnTo>
                <a:lnTo>
                  <a:pt x="605766" y="525780"/>
                </a:lnTo>
                <a:lnTo>
                  <a:pt x="610274" y="481330"/>
                </a:lnTo>
                <a:lnTo>
                  <a:pt x="610177" y="467360"/>
                </a:lnTo>
                <a:lnTo>
                  <a:pt x="603950" y="429260"/>
                </a:lnTo>
                <a:lnTo>
                  <a:pt x="590716" y="400050"/>
                </a:lnTo>
                <a:lnTo>
                  <a:pt x="588210" y="389890"/>
                </a:lnTo>
                <a:lnTo>
                  <a:pt x="572388" y="353060"/>
                </a:lnTo>
                <a:lnTo>
                  <a:pt x="560403" y="339090"/>
                </a:lnTo>
                <a:lnTo>
                  <a:pt x="555029" y="331470"/>
                </a:lnTo>
                <a:close/>
              </a:path>
              <a:path w="674370" h="1186180">
                <a:moveTo>
                  <a:pt x="636182" y="854710"/>
                </a:moveTo>
                <a:lnTo>
                  <a:pt x="626403" y="854710"/>
                </a:lnTo>
                <a:lnTo>
                  <a:pt x="613449" y="861060"/>
                </a:lnTo>
                <a:lnTo>
                  <a:pt x="652438" y="861060"/>
                </a:lnTo>
                <a:lnTo>
                  <a:pt x="636182" y="854710"/>
                </a:lnTo>
                <a:close/>
              </a:path>
              <a:path w="674370" h="1186180">
                <a:moveTo>
                  <a:pt x="120042" y="546100"/>
                </a:moveTo>
                <a:lnTo>
                  <a:pt x="106592" y="546100"/>
                </a:lnTo>
                <a:lnTo>
                  <a:pt x="109894" y="552450"/>
                </a:lnTo>
                <a:lnTo>
                  <a:pt x="109894" y="562610"/>
                </a:lnTo>
                <a:lnTo>
                  <a:pt x="113069" y="565150"/>
                </a:lnTo>
                <a:lnTo>
                  <a:pt x="120890" y="565150"/>
                </a:lnTo>
                <a:lnTo>
                  <a:pt x="122007" y="554990"/>
                </a:lnTo>
                <a:lnTo>
                  <a:pt x="120042" y="546100"/>
                </a:lnTo>
                <a:close/>
              </a:path>
              <a:path w="674370" h="1186180">
                <a:moveTo>
                  <a:pt x="137834" y="519430"/>
                </a:moveTo>
                <a:lnTo>
                  <a:pt x="122848" y="519430"/>
                </a:lnTo>
                <a:lnTo>
                  <a:pt x="122293" y="528320"/>
                </a:lnTo>
                <a:lnTo>
                  <a:pt x="128119" y="543560"/>
                </a:lnTo>
                <a:lnTo>
                  <a:pt x="136993" y="557530"/>
                </a:lnTo>
                <a:lnTo>
                  <a:pt x="145581" y="562610"/>
                </a:lnTo>
                <a:lnTo>
                  <a:pt x="155360" y="552450"/>
                </a:lnTo>
                <a:lnTo>
                  <a:pt x="152058" y="548640"/>
                </a:lnTo>
                <a:lnTo>
                  <a:pt x="148883" y="542290"/>
                </a:lnTo>
                <a:lnTo>
                  <a:pt x="142279" y="535940"/>
                </a:lnTo>
                <a:lnTo>
                  <a:pt x="135802" y="533400"/>
                </a:lnTo>
                <a:lnTo>
                  <a:pt x="135802" y="529590"/>
                </a:lnTo>
                <a:lnTo>
                  <a:pt x="137834" y="519430"/>
                </a:lnTo>
                <a:close/>
              </a:path>
              <a:path w="674370" h="1186180">
                <a:moveTo>
                  <a:pt x="328150" y="0"/>
                </a:moveTo>
                <a:lnTo>
                  <a:pt x="278804" y="25400"/>
                </a:lnTo>
                <a:lnTo>
                  <a:pt x="261874" y="76200"/>
                </a:lnTo>
                <a:lnTo>
                  <a:pt x="262548" y="93980"/>
                </a:lnTo>
                <a:lnTo>
                  <a:pt x="262548" y="100330"/>
                </a:lnTo>
                <a:lnTo>
                  <a:pt x="265850" y="106680"/>
                </a:lnTo>
                <a:lnTo>
                  <a:pt x="265850" y="113030"/>
                </a:lnTo>
                <a:lnTo>
                  <a:pt x="263757" y="129540"/>
                </a:lnTo>
                <a:lnTo>
                  <a:pt x="258913" y="146050"/>
                </a:lnTo>
                <a:lnTo>
                  <a:pt x="253474" y="161290"/>
                </a:lnTo>
                <a:lnTo>
                  <a:pt x="249594" y="177800"/>
                </a:lnTo>
                <a:lnTo>
                  <a:pt x="248100" y="195580"/>
                </a:lnTo>
                <a:lnTo>
                  <a:pt x="247546" y="214630"/>
                </a:lnTo>
                <a:lnTo>
                  <a:pt x="246397" y="232410"/>
                </a:lnTo>
                <a:lnTo>
                  <a:pt x="243117" y="250190"/>
                </a:lnTo>
                <a:lnTo>
                  <a:pt x="234721" y="266700"/>
                </a:lnTo>
                <a:lnTo>
                  <a:pt x="224813" y="284480"/>
                </a:lnTo>
                <a:lnTo>
                  <a:pt x="214310" y="300990"/>
                </a:lnTo>
                <a:lnTo>
                  <a:pt x="204128" y="318770"/>
                </a:lnTo>
                <a:lnTo>
                  <a:pt x="198649" y="332740"/>
                </a:lnTo>
                <a:lnTo>
                  <a:pt x="192301" y="346710"/>
                </a:lnTo>
                <a:lnTo>
                  <a:pt x="185358" y="360680"/>
                </a:lnTo>
                <a:lnTo>
                  <a:pt x="178093" y="373380"/>
                </a:lnTo>
                <a:lnTo>
                  <a:pt x="170761" y="388620"/>
                </a:lnTo>
                <a:lnTo>
                  <a:pt x="148883" y="435610"/>
                </a:lnTo>
                <a:lnTo>
                  <a:pt x="122848" y="467360"/>
                </a:lnTo>
                <a:lnTo>
                  <a:pt x="116131" y="477520"/>
                </a:lnTo>
                <a:lnTo>
                  <a:pt x="110640" y="488950"/>
                </a:lnTo>
                <a:lnTo>
                  <a:pt x="106364" y="500380"/>
                </a:lnTo>
                <a:lnTo>
                  <a:pt x="103290" y="510540"/>
                </a:lnTo>
                <a:lnTo>
                  <a:pt x="100115" y="519430"/>
                </a:lnTo>
                <a:lnTo>
                  <a:pt x="100115" y="523240"/>
                </a:lnTo>
                <a:lnTo>
                  <a:pt x="96813" y="533400"/>
                </a:lnTo>
                <a:lnTo>
                  <a:pt x="95902" y="538480"/>
                </a:lnTo>
                <a:lnTo>
                  <a:pt x="94384" y="544830"/>
                </a:lnTo>
                <a:lnTo>
                  <a:pt x="94081" y="551180"/>
                </a:lnTo>
                <a:lnTo>
                  <a:pt x="96813" y="554990"/>
                </a:lnTo>
                <a:lnTo>
                  <a:pt x="103290" y="554990"/>
                </a:lnTo>
                <a:lnTo>
                  <a:pt x="109894" y="552450"/>
                </a:lnTo>
                <a:lnTo>
                  <a:pt x="106592" y="546100"/>
                </a:lnTo>
                <a:lnTo>
                  <a:pt x="120042" y="546100"/>
                </a:lnTo>
                <a:lnTo>
                  <a:pt x="119481" y="543560"/>
                </a:lnTo>
                <a:lnTo>
                  <a:pt x="116371" y="535940"/>
                </a:lnTo>
                <a:lnTo>
                  <a:pt x="116371" y="533400"/>
                </a:lnTo>
                <a:lnTo>
                  <a:pt x="113069" y="523240"/>
                </a:lnTo>
                <a:lnTo>
                  <a:pt x="119546" y="523240"/>
                </a:lnTo>
                <a:lnTo>
                  <a:pt x="122848" y="519430"/>
                </a:lnTo>
                <a:lnTo>
                  <a:pt x="137834" y="519430"/>
                </a:lnTo>
                <a:lnTo>
                  <a:pt x="139104" y="513080"/>
                </a:lnTo>
                <a:lnTo>
                  <a:pt x="165581" y="513080"/>
                </a:lnTo>
                <a:lnTo>
                  <a:pt x="177309" y="457200"/>
                </a:lnTo>
                <a:lnTo>
                  <a:pt x="202586" y="417830"/>
                </a:lnTo>
                <a:lnTo>
                  <a:pt x="233338" y="384810"/>
                </a:lnTo>
                <a:lnTo>
                  <a:pt x="241764" y="375920"/>
                </a:lnTo>
                <a:lnTo>
                  <a:pt x="249594" y="367030"/>
                </a:lnTo>
                <a:lnTo>
                  <a:pt x="256803" y="359410"/>
                </a:lnTo>
                <a:lnTo>
                  <a:pt x="263739" y="350520"/>
                </a:lnTo>
                <a:lnTo>
                  <a:pt x="270079" y="340360"/>
                </a:lnTo>
                <a:lnTo>
                  <a:pt x="275502" y="331470"/>
                </a:lnTo>
                <a:lnTo>
                  <a:pt x="555029" y="331470"/>
                </a:lnTo>
                <a:lnTo>
                  <a:pt x="548759" y="322580"/>
                </a:lnTo>
                <a:lnTo>
                  <a:pt x="544012" y="311150"/>
                </a:lnTo>
                <a:lnTo>
                  <a:pt x="539884" y="299720"/>
                </a:lnTo>
                <a:lnTo>
                  <a:pt x="535471" y="288290"/>
                </a:lnTo>
                <a:lnTo>
                  <a:pt x="521263" y="261620"/>
                </a:lnTo>
                <a:lnTo>
                  <a:pt x="514915" y="247650"/>
                </a:lnTo>
                <a:lnTo>
                  <a:pt x="509436" y="233680"/>
                </a:lnTo>
                <a:lnTo>
                  <a:pt x="493613" y="208280"/>
                </a:lnTo>
                <a:lnTo>
                  <a:pt x="472574" y="189230"/>
                </a:lnTo>
                <a:lnTo>
                  <a:pt x="449679" y="172720"/>
                </a:lnTo>
                <a:lnTo>
                  <a:pt x="428283" y="154940"/>
                </a:lnTo>
                <a:lnTo>
                  <a:pt x="417726" y="146050"/>
                </a:lnTo>
                <a:lnTo>
                  <a:pt x="413656" y="140970"/>
                </a:lnTo>
                <a:lnTo>
                  <a:pt x="412027" y="133350"/>
                </a:lnTo>
                <a:lnTo>
                  <a:pt x="408779" y="123190"/>
                </a:lnTo>
                <a:lnTo>
                  <a:pt x="407947" y="113030"/>
                </a:lnTo>
                <a:lnTo>
                  <a:pt x="408725" y="93980"/>
                </a:lnTo>
                <a:lnTo>
                  <a:pt x="406324" y="82550"/>
                </a:lnTo>
                <a:lnTo>
                  <a:pt x="403899" y="72390"/>
                </a:lnTo>
                <a:lnTo>
                  <a:pt x="399073" y="54610"/>
                </a:lnTo>
                <a:lnTo>
                  <a:pt x="394606" y="44450"/>
                </a:lnTo>
                <a:lnTo>
                  <a:pt x="390485" y="34290"/>
                </a:lnTo>
                <a:lnTo>
                  <a:pt x="363259" y="7620"/>
                </a:lnTo>
                <a:lnTo>
                  <a:pt x="354834" y="5080"/>
                </a:lnTo>
                <a:lnTo>
                  <a:pt x="347003" y="2540"/>
                </a:lnTo>
                <a:lnTo>
                  <a:pt x="328150" y="0"/>
                </a:lnTo>
                <a:close/>
              </a:path>
              <a:path w="674370" h="1186180">
                <a:moveTo>
                  <a:pt x="165581" y="513080"/>
                </a:moveTo>
                <a:lnTo>
                  <a:pt x="142279" y="513080"/>
                </a:lnTo>
                <a:lnTo>
                  <a:pt x="148883" y="525780"/>
                </a:lnTo>
                <a:lnTo>
                  <a:pt x="152058" y="533400"/>
                </a:lnTo>
                <a:lnTo>
                  <a:pt x="155360" y="546100"/>
                </a:lnTo>
                <a:lnTo>
                  <a:pt x="161837" y="546100"/>
                </a:lnTo>
                <a:lnTo>
                  <a:pt x="168314" y="548640"/>
                </a:lnTo>
                <a:lnTo>
                  <a:pt x="174791" y="542290"/>
                </a:lnTo>
                <a:lnTo>
                  <a:pt x="171616" y="535940"/>
                </a:lnTo>
                <a:lnTo>
                  <a:pt x="166528" y="523240"/>
                </a:lnTo>
                <a:lnTo>
                  <a:pt x="165581" y="513080"/>
                </a:lnTo>
                <a:close/>
              </a:path>
            </a:pathLst>
          </a:custGeom>
          <a:solidFill>
            <a:srgbClr val="C9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50802" y="711593"/>
            <a:ext cx="674371" cy="944934"/>
          </a:xfrm>
          <a:custGeom>
            <a:avLst/>
            <a:gdLst/>
            <a:ahLst/>
            <a:cxnLst/>
            <a:rect l="l" t="t" r="r" b="b"/>
            <a:pathLst>
              <a:path w="743585" h="1123950">
                <a:moveTo>
                  <a:pt x="489648" y="1120140"/>
                </a:moveTo>
                <a:lnTo>
                  <a:pt x="434403" y="1120140"/>
                </a:lnTo>
                <a:lnTo>
                  <a:pt x="445666" y="1122680"/>
                </a:lnTo>
                <a:lnTo>
                  <a:pt x="458787" y="1123950"/>
                </a:lnTo>
                <a:lnTo>
                  <a:pt x="471908" y="1123950"/>
                </a:lnTo>
                <a:lnTo>
                  <a:pt x="483171" y="1122680"/>
                </a:lnTo>
                <a:lnTo>
                  <a:pt x="489648" y="1120140"/>
                </a:lnTo>
                <a:close/>
              </a:path>
              <a:path w="743585" h="1123950">
                <a:moveTo>
                  <a:pt x="450659" y="953770"/>
                </a:moveTo>
                <a:lnTo>
                  <a:pt x="444182" y="953770"/>
                </a:lnTo>
                <a:lnTo>
                  <a:pt x="434403" y="1019810"/>
                </a:lnTo>
                <a:lnTo>
                  <a:pt x="437705" y="1022350"/>
                </a:lnTo>
                <a:lnTo>
                  <a:pt x="440880" y="1022350"/>
                </a:lnTo>
                <a:lnTo>
                  <a:pt x="433532" y="1028700"/>
                </a:lnTo>
                <a:lnTo>
                  <a:pt x="423433" y="1043940"/>
                </a:lnTo>
                <a:lnTo>
                  <a:pt x="413930" y="1060450"/>
                </a:lnTo>
                <a:lnTo>
                  <a:pt x="408368" y="1071880"/>
                </a:lnTo>
                <a:lnTo>
                  <a:pt x="402802" y="1080770"/>
                </a:lnTo>
                <a:lnTo>
                  <a:pt x="397843" y="1090930"/>
                </a:lnTo>
                <a:lnTo>
                  <a:pt x="396527" y="1102360"/>
                </a:lnTo>
                <a:lnTo>
                  <a:pt x="401891" y="1113790"/>
                </a:lnTo>
                <a:lnTo>
                  <a:pt x="408328" y="1118870"/>
                </a:lnTo>
                <a:lnTo>
                  <a:pt x="416909" y="1120140"/>
                </a:lnTo>
                <a:lnTo>
                  <a:pt x="496125" y="1120140"/>
                </a:lnTo>
                <a:lnTo>
                  <a:pt x="502729" y="1116330"/>
                </a:lnTo>
                <a:lnTo>
                  <a:pt x="505904" y="1116330"/>
                </a:lnTo>
                <a:lnTo>
                  <a:pt x="512381" y="1113790"/>
                </a:lnTo>
                <a:lnTo>
                  <a:pt x="515683" y="1107440"/>
                </a:lnTo>
                <a:lnTo>
                  <a:pt x="515683" y="1097280"/>
                </a:lnTo>
                <a:lnTo>
                  <a:pt x="512381" y="1090930"/>
                </a:lnTo>
                <a:lnTo>
                  <a:pt x="505904" y="1084580"/>
                </a:lnTo>
                <a:lnTo>
                  <a:pt x="502729" y="1074420"/>
                </a:lnTo>
                <a:lnTo>
                  <a:pt x="504068" y="1036320"/>
                </a:lnTo>
                <a:lnTo>
                  <a:pt x="508674" y="1012190"/>
                </a:lnTo>
                <a:lnTo>
                  <a:pt x="444182" y="1012190"/>
                </a:lnTo>
                <a:lnTo>
                  <a:pt x="444182" y="1009650"/>
                </a:lnTo>
                <a:lnTo>
                  <a:pt x="509282" y="1009650"/>
                </a:lnTo>
                <a:lnTo>
                  <a:pt x="510350" y="1005840"/>
                </a:lnTo>
                <a:lnTo>
                  <a:pt x="444182" y="1005840"/>
                </a:lnTo>
                <a:lnTo>
                  <a:pt x="444182" y="1003300"/>
                </a:lnTo>
                <a:lnTo>
                  <a:pt x="447357" y="996950"/>
                </a:lnTo>
                <a:lnTo>
                  <a:pt x="512841" y="996950"/>
                </a:lnTo>
                <a:lnTo>
                  <a:pt x="513969" y="993140"/>
                </a:lnTo>
                <a:lnTo>
                  <a:pt x="447357" y="993140"/>
                </a:lnTo>
                <a:lnTo>
                  <a:pt x="444182" y="986790"/>
                </a:lnTo>
                <a:lnTo>
                  <a:pt x="444182" y="980440"/>
                </a:lnTo>
                <a:lnTo>
                  <a:pt x="447357" y="970280"/>
                </a:lnTo>
                <a:lnTo>
                  <a:pt x="447357" y="967740"/>
                </a:lnTo>
                <a:lnTo>
                  <a:pt x="450659" y="953770"/>
                </a:lnTo>
                <a:close/>
              </a:path>
              <a:path w="743585" h="1123950">
                <a:moveTo>
                  <a:pt x="509282" y="1009650"/>
                </a:moveTo>
                <a:lnTo>
                  <a:pt x="453961" y="1009650"/>
                </a:lnTo>
                <a:lnTo>
                  <a:pt x="450659" y="1012190"/>
                </a:lnTo>
                <a:lnTo>
                  <a:pt x="508674" y="1012190"/>
                </a:lnTo>
                <a:lnTo>
                  <a:pt x="508926" y="1010920"/>
                </a:lnTo>
                <a:lnTo>
                  <a:pt x="509282" y="1009650"/>
                </a:lnTo>
                <a:close/>
              </a:path>
              <a:path w="743585" h="1123950">
                <a:moveTo>
                  <a:pt x="512841" y="996950"/>
                </a:moveTo>
                <a:lnTo>
                  <a:pt x="457136" y="996950"/>
                </a:lnTo>
                <a:lnTo>
                  <a:pt x="457136" y="999490"/>
                </a:lnTo>
                <a:lnTo>
                  <a:pt x="453961" y="1003300"/>
                </a:lnTo>
                <a:lnTo>
                  <a:pt x="447357" y="1005840"/>
                </a:lnTo>
                <a:lnTo>
                  <a:pt x="510350" y="1005840"/>
                </a:lnTo>
                <a:lnTo>
                  <a:pt x="512841" y="996950"/>
                </a:lnTo>
                <a:close/>
              </a:path>
              <a:path w="743585" h="1123950">
                <a:moveTo>
                  <a:pt x="707453" y="703580"/>
                </a:moveTo>
                <a:lnTo>
                  <a:pt x="473392" y="703580"/>
                </a:lnTo>
                <a:lnTo>
                  <a:pt x="476124" y="716280"/>
                </a:lnTo>
                <a:lnTo>
                  <a:pt x="475821" y="727710"/>
                </a:lnTo>
                <a:lnTo>
                  <a:pt x="474303" y="740410"/>
                </a:lnTo>
                <a:lnTo>
                  <a:pt x="473392" y="753110"/>
                </a:lnTo>
                <a:lnTo>
                  <a:pt x="474009" y="762000"/>
                </a:lnTo>
                <a:lnTo>
                  <a:pt x="495776" y="791210"/>
                </a:lnTo>
                <a:lnTo>
                  <a:pt x="502816" y="795020"/>
                </a:lnTo>
                <a:lnTo>
                  <a:pt x="505904" y="795020"/>
                </a:lnTo>
                <a:lnTo>
                  <a:pt x="504791" y="808990"/>
                </a:lnTo>
                <a:lnTo>
                  <a:pt x="501856" y="822960"/>
                </a:lnTo>
                <a:lnTo>
                  <a:pt x="497707" y="835660"/>
                </a:lnTo>
                <a:lnTo>
                  <a:pt x="492950" y="849630"/>
                </a:lnTo>
                <a:lnTo>
                  <a:pt x="488588" y="869950"/>
                </a:lnTo>
                <a:lnTo>
                  <a:pt x="481056" y="908050"/>
                </a:lnTo>
                <a:lnTo>
                  <a:pt x="476694" y="928370"/>
                </a:lnTo>
                <a:lnTo>
                  <a:pt x="473932" y="946150"/>
                </a:lnTo>
                <a:lnTo>
                  <a:pt x="469360" y="965200"/>
                </a:lnTo>
                <a:lnTo>
                  <a:pt x="461121" y="981710"/>
                </a:lnTo>
                <a:lnTo>
                  <a:pt x="447357" y="993140"/>
                </a:lnTo>
                <a:lnTo>
                  <a:pt x="513969" y="993140"/>
                </a:lnTo>
                <a:lnTo>
                  <a:pt x="517352" y="981710"/>
                </a:lnTo>
                <a:lnTo>
                  <a:pt x="522160" y="967740"/>
                </a:lnTo>
                <a:lnTo>
                  <a:pt x="525133" y="958850"/>
                </a:lnTo>
                <a:lnTo>
                  <a:pt x="532268" y="941070"/>
                </a:lnTo>
                <a:lnTo>
                  <a:pt x="535241" y="930910"/>
                </a:lnTo>
                <a:lnTo>
                  <a:pt x="541954" y="916940"/>
                </a:lnTo>
                <a:lnTo>
                  <a:pt x="547798" y="901700"/>
                </a:lnTo>
                <a:lnTo>
                  <a:pt x="553047" y="886460"/>
                </a:lnTo>
                <a:lnTo>
                  <a:pt x="557974" y="869950"/>
                </a:lnTo>
                <a:lnTo>
                  <a:pt x="564689" y="850900"/>
                </a:lnTo>
                <a:lnTo>
                  <a:pt x="570166" y="831850"/>
                </a:lnTo>
                <a:lnTo>
                  <a:pt x="574405" y="812800"/>
                </a:lnTo>
                <a:lnTo>
                  <a:pt x="577405" y="791210"/>
                </a:lnTo>
                <a:lnTo>
                  <a:pt x="577659" y="778510"/>
                </a:lnTo>
                <a:lnTo>
                  <a:pt x="579437" y="767080"/>
                </a:lnTo>
                <a:lnTo>
                  <a:pt x="584263" y="758190"/>
                </a:lnTo>
                <a:lnTo>
                  <a:pt x="593661" y="753110"/>
                </a:lnTo>
                <a:lnTo>
                  <a:pt x="689001" y="753110"/>
                </a:lnTo>
                <a:lnTo>
                  <a:pt x="689701" y="746760"/>
                </a:lnTo>
                <a:lnTo>
                  <a:pt x="694118" y="731520"/>
                </a:lnTo>
                <a:lnTo>
                  <a:pt x="700345" y="717550"/>
                </a:lnTo>
                <a:lnTo>
                  <a:pt x="707453" y="703580"/>
                </a:lnTo>
                <a:close/>
              </a:path>
              <a:path w="743585" h="1123950">
                <a:moveTo>
                  <a:pt x="689001" y="753110"/>
                </a:moveTo>
                <a:lnTo>
                  <a:pt x="622998" y="753110"/>
                </a:lnTo>
                <a:lnTo>
                  <a:pt x="619521" y="774700"/>
                </a:lnTo>
                <a:lnTo>
                  <a:pt x="617283" y="801370"/>
                </a:lnTo>
                <a:lnTo>
                  <a:pt x="621141" y="825500"/>
                </a:lnTo>
                <a:lnTo>
                  <a:pt x="635952" y="840740"/>
                </a:lnTo>
                <a:lnTo>
                  <a:pt x="644247" y="840740"/>
                </a:lnTo>
                <a:lnTo>
                  <a:pt x="674784" y="814070"/>
                </a:lnTo>
                <a:lnTo>
                  <a:pt x="679878" y="802640"/>
                </a:lnTo>
                <a:lnTo>
                  <a:pt x="684948" y="792480"/>
                </a:lnTo>
                <a:lnTo>
                  <a:pt x="691197" y="782320"/>
                </a:lnTo>
                <a:lnTo>
                  <a:pt x="697801" y="774700"/>
                </a:lnTo>
                <a:lnTo>
                  <a:pt x="688022" y="774700"/>
                </a:lnTo>
                <a:lnTo>
                  <a:pt x="688022" y="768350"/>
                </a:lnTo>
                <a:lnTo>
                  <a:pt x="697801" y="768350"/>
                </a:lnTo>
                <a:lnTo>
                  <a:pt x="688022" y="765810"/>
                </a:lnTo>
                <a:lnTo>
                  <a:pt x="688022" y="762000"/>
                </a:lnTo>
                <a:lnTo>
                  <a:pt x="689001" y="753110"/>
                </a:lnTo>
                <a:close/>
              </a:path>
              <a:path w="743585" h="1123950">
                <a:moveTo>
                  <a:pt x="130841" y="566420"/>
                </a:moveTo>
                <a:lnTo>
                  <a:pt x="82323" y="575310"/>
                </a:lnTo>
                <a:lnTo>
                  <a:pt x="37782" y="603250"/>
                </a:lnTo>
                <a:lnTo>
                  <a:pt x="10796" y="642620"/>
                </a:lnTo>
                <a:lnTo>
                  <a:pt x="0" y="679450"/>
                </a:lnTo>
                <a:lnTo>
                  <a:pt x="234" y="692150"/>
                </a:lnTo>
                <a:lnTo>
                  <a:pt x="1968" y="703580"/>
                </a:lnTo>
                <a:lnTo>
                  <a:pt x="3083" y="713740"/>
                </a:lnTo>
                <a:lnTo>
                  <a:pt x="38873" y="774700"/>
                </a:lnTo>
                <a:lnTo>
                  <a:pt x="103667" y="798830"/>
                </a:lnTo>
                <a:lnTo>
                  <a:pt x="138493" y="797560"/>
                </a:lnTo>
                <a:lnTo>
                  <a:pt x="158533" y="793750"/>
                </a:lnTo>
                <a:lnTo>
                  <a:pt x="179169" y="788670"/>
                </a:lnTo>
                <a:lnTo>
                  <a:pt x="122237" y="788670"/>
                </a:lnTo>
                <a:lnTo>
                  <a:pt x="88644" y="783590"/>
                </a:lnTo>
                <a:lnTo>
                  <a:pt x="33601" y="749300"/>
                </a:lnTo>
                <a:lnTo>
                  <a:pt x="14581" y="699770"/>
                </a:lnTo>
                <a:lnTo>
                  <a:pt x="13366" y="681990"/>
                </a:lnTo>
                <a:lnTo>
                  <a:pt x="14581" y="664210"/>
                </a:lnTo>
                <a:lnTo>
                  <a:pt x="18224" y="648970"/>
                </a:lnTo>
                <a:lnTo>
                  <a:pt x="21526" y="648970"/>
                </a:lnTo>
                <a:lnTo>
                  <a:pt x="28003" y="628650"/>
                </a:lnTo>
                <a:lnTo>
                  <a:pt x="37782" y="618490"/>
                </a:lnTo>
                <a:lnTo>
                  <a:pt x="70294" y="593090"/>
                </a:lnTo>
                <a:lnTo>
                  <a:pt x="86550" y="582930"/>
                </a:lnTo>
                <a:lnTo>
                  <a:pt x="102806" y="582930"/>
                </a:lnTo>
                <a:lnTo>
                  <a:pt x="123904" y="580390"/>
                </a:lnTo>
                <a:lnTo>
                  <a:pt x="190896" y="580390"/>
                </a:lnTo>
                <a:lnTo>
                  <a:pt x="179978" y="575310"/>
                </a:lnTo>
                <a:lnTo>
                  <a:pt x="130841" y="566420"/>
                </a:lnTo>
                <a:close/>
              </a:path>
              <a:path w="743585" h="1123950">
                <a:moveTo>
                  <a:pt x="190896" y="580390"/>
                </a:moveTo>
                <a:lnTo>
                  <a:pt x="123904" y="580390"/>
                </a:lnTo>
                <a:lnTo>
                  <a:pt x="145097" y="582930"/>
                </a:lnTo>
                <a:lnTo>
                  <a:pt x="161581" y="584200"/>
                </a:lnTo>
                <a:lnTo>
                  <a:pt x="177149" y="588010"/>
                </a:lnTo>
                <a:lnTo>
                  <a:pt x="223271" y="609600"/>
                </a:lnTo>
                <a:lnTo>
                  <a:pt x="252557" y="635000"/>
                </a:lnTo>
                <a:lnTo>
                  <a:pt x="265366" y="651510"/>
                </a:lnTo>
                <a:lnTo>
                  <a:pt x="265366" y="661670"/>
                </a:lnTo>
                <a:lnTo>
                  <a:pt x="268541" y="674370"/>
                </a:lnTo>
                <a:lnTo>
                  <a:pt x="265366" y="713740"/>
                </a:lnTo>
                <a:lnTo>
                  <a:pt x="220233" y="763270"/>
                </a:lnTo>
                <a:lnTo>
                  <a:pt x="158051" y="784860"/>
                </a:lnTo>
                <a:lnTo>
                  <a:pt x="148365" y="786130"/>
                </a:lnTo>
                <a:lnTo>
                  <a:pt x="138953" y="786130"/>
                </a:lnTo>
                <a:lnTo>
                  <a:pt x="130137" y="787400"/>
                </a:lnTo>
                <a:lnTo>
                  <a:pt x="122237" y="788670"/>
                </a:lnTo>
                <a:lnTo>
                  <a:pt x="179169" y="788670"/>
                </a:lnTo>
                <a:lnTo>
                  <a:pt x="199804" y="783590"/>
                </a:lnTo>
                <a:lnTo>
                  <a:pt x="219773" y="774700"/>
                </a:lnTo>
                <a:lnTo>
                  <a:pt x="229014" y="770890"/>
                </a:lnTo>
                <a:lnTo>
                  <a:pt x="237315" y="764540"/>
                </a:lnTo>
                <a:lnTo>
                  <a:pt x="244973" y="756920"/>
                </a:lnTo>
                <a:lnTo>
                  <a:pt x="252285" y="749300"/>
                </a:lnTo>
                <a:lnTo>
                  <a:pt x="281836" y="730250"/>
                </a:lnTo>
                <a:lnTo>
                  <a:pt x="300982" y="720090"/>
                </a:lnTo>
                <a:lnTo>
                  <a:pt x="275145" y="720090"/>
                </a:lnTo>
                <a:lnTo>
                  <a:pt x="268541" y="716280"/>
                </a:lnTo>
                <a:lnTo>
                  <a:pt x="275145" y="709930"/>
                </a:lnTo>
                <a:lnTo>
                  <a:pt x="275145" y="703580"/>
                </a:lnTo>
                <a:lnTo>
                  <a:pt x="276981" y="698500"/>
                </a:lnTo>
                <a:lnTo>
                  <a:pt x="277923" y="692150"/>
                </a:lnTo>
                <a:lnTo>
                  <a:pt x="278270" y="684530"/>
                </a:lnTo>
                <a:lnTo>
                  <a:pt x="278320" y="678180"/>
                </a:lnTo>
                <a:lnTo>
                  <a:pt x="277772" y="673100"/>
                </a:lnTo>
                <a:lnTo>
                  <a:pt x="276320" y="662940"/>
                </a:lnTo>
                <a:lnTo>
                  <a:pt x="274248" y="652780"/>
                </a:lnTo>
                <a:lnTo>
                  <a:pt x="271843" y="648970"/>
                </a:lnTo>
                <a:lnTo>
                  <a:pt x="299404" y="648970"/>
                </a:lnTo>
                <a:lnTo>
                  <a:pt x="290802" y="645160"/>
                </a:lnTo>
                <a:lnTo>
                  <a:pt x="275145" y="632460"/>
                </a:lnTo>
                <a:lnTo>
                  <a:pt x="262953" y="622300"/>
                </a:lnTo>
                <a:lnTo>
                  <a:pt x="238569" y="604520"/>
                </a:lnTo>
                <a:lnTo>
                  <a:pt x="226377" y="596900"/>
                </a:lnTo>
                <a:lnTo>
                  <a:pt x="190896" y="580390"/>
                </a:lnTo>
                <a:close/>
              </a:path>
              <a:path w="743585" h="1123950">
                <a:moveTo>
                  <a:pt x="697801" y="768350"/>
                </a:moveTo>
                <a:lnTo>
                  <a:pt x="694499" y="768350"/>
                </a:lnTo>
                <a:lnTo>
                  <a:pt x="694499" y="772160"/>
                </a:lnTo>
                <a:lnTo>
                  <a:pt x="691197" y="774700"/>
                </a:lnTo>
                <a:lnTo>
                  <a:pt x="697801" y="774700"/>
                </a:lnTo>
                <a:lnTo>
                  <a:pt x="697801" y="768350"/>
                </a:lnTo>
                <a:close/>
              </a:path>
              <a:path w="743585" h="1123950">
                <a:moveTo>
                  <a:pt x="299404" y="648970"/>
                </a:moveTo>
                <a:lnTo>
                  <a:pt x="271843" y="648970"/>
                </a:lnTo>
                <a:lnTo>
                  <a:pt x="285376" y="652780"/>
                </a:lnTo>
                <a:lnTo>
                  <a:pt x="297052" y="659130"/>
                </a:lnTo>
                <a:lnTo>
                  <a:pt x="307490" y="665480"/>
                </a:lnTo>
                <a:lnTo>
                  <a:pt x="317309" y="670560"/>
                </a:lnTo>
                <a:lnTo>
                  <a:pt x="327088" y="674370"/>
                </a:lnTo>
                <a:lnTo>
                  <a:pt x="333565" y="678180"/>
                </a:lnTo>
                <a:lnTo>
                  <a:pt x="356425" y="687070"/>
                </a:lnTo>
                <a:lnTo>
                  <a:pt x="353123" y="690880"/>
                </a:lnTo>
                <a:lnTo>
                  <a:pt x="345791" y="694690"/>
                </a:lnTo>
                <a:lnTo>
                  <a:pt x="338470" y="697230"/>
                </a:lnTo>
                <a:lnTo>
                  <a:pt x="331174" y="698500"/>
                </a:lnTo>
                <a:lnTo>
                  <a:pt x="323913" y="701040"/>
                </a:lnTo>
                <a:lnTo>
                  <a:pt x="314672" y="702310"/>
                </a:lnTo>
                <a:lnTo>
                  <a:pt x="306371" y="706120"/>
                </a:lnTo>
                <a:lnTo>
                  <a:pt x="298713" y="708660"/>
                </a:lnTo>
                <a:lnTo>
                  <a:pt x="291401" y="713740"/>
                </a:lnTo>
                <a:lnTo>
                  <a:pt x="288099" y="713740"/>
                </a:lnTo>
                <a:lnTo>
                  <a:pt x="278320" y="720090"/>
                </a:lnTo>
                <a:lnTo>
                  <a:pt x="300982" y="720090"/>
                </a:lnTo>
                <a:lnTo>
                  <a:pt x="315340" y="712470"/>
                </a:lnTo>
                <a:lnTo>
                  <a:pt x="350654" y="702310"/>
                </a:lnTo>
                <a:lnTo>
                  <a:pt x="385635" y="701040"/>
                </a:lnTo>
                <a:lnTo>
                  <a:pt x="708957" y="701040"/>
                </a:lnTo>
                <a:lnTo>
                  <a:pt x="713470" y="693420"/>
                </a:lnTo>
                <a:lnTo>
                  <a:pt x="716438" y="680720"/>
                </a:lnTo>
                <a:lnTo>
                  <a:pt x="716050" y="674370"/>
                </a:lnTo>
                <a:lnTo>
                  <a:pt x="369379" y="674370"/>
                </a:lnTo>
                <a:lnTo>
                  <a:pt x="362561" y="671830"/>
                </a:lnTo>
                <a:lnTo>
                  <a:pt x="350162" y="666750"/>
                </a:lnTo>
                <a:lnTo>
                  <a:pt x="343344" y="664210"/>
                </a:lnTo>
                <a:lnTo>
                  <a:pt x="325830" y="659130"/>
                </a:lnTo>
                <a:lnTo>
                  <a:pt x="308006" y="652780"/>
                </a:lnTo>
                <a:lnTo>
                  <a:pt x="299404" y="648970"/>
                </a:lnTo>
                <a:close/>
              </a:path>
              <a:path w="743585" h="1123950">
                <a:moveTo>
                  <a:pt x="708957" y="701040"/>
                </a:moveTo>
                <a:lnTo>
                  <a:pt x="447357" y="701040"/>
                </a:lnTo>
                <a:lnTo>
                  <a:pt x="447357" y="707390"/>
                </a:lnTo>
                <a:lnTo>
                  <a:pt x="450659" y="716280"/>
                </a:lnTo>
                <a:lnTo>
                  <a:pt x="463613" y="716280"/>
                </a:lnTo>
                <a:lnTo>
                  <a:pt x="470217" y="703580"/>
                </a:lnTo>
                <a:lnTo>
                  <a:pt x="707453" y="703580"/>
                </a:lnTo>
                <a:lnTo>
                  <a:pt x="708957" y="701040"/>
                </a:lnTo>
                <a:close/>
              </a:path>
              <a:path w="743585" h="1123950">
                <a:moveTo>
                  <a:pt x="447357" y="701040"/>
                </a:moveTo>
                <a:lnTo>
                  <a:pt x="396672" y="701040"/>
                </a:lnTo>
                <a:lnTo>
                  <a:pt x="438177" y="703580"/>
                </a:lnTo>
                <a:lnTo>
                  <a:pt x="447357" y="701040"/>
                </a:lnTo>
                <a:close/>
              </a:path>
              <a:path w="743585" h="1123950">
                <a:moveTo>
                  <a:pt x="727567" y="303530"/>
                </a:moveTo>
                <a:lnTo>
                  <a:pt x="486473" y="303530"/>
                </a:lnTo>
                <a:lnTo>
                  <a:pt x="486473" y="307340"/>
                </a:lnTo>
                <a:lnTo>
                  <a:pt x="492950" y="316230"/>
                </a:lnTo>
                <a:lnTo>
                  <a:pt x="496125" y="320040"/>
                </a:lnTo>
                <a:lnTo>
                  <a:pt x="489648" y="322580"/>
                </a:lnTo>
                <a:lnTo>
                  <a:pt x="483171" y="326390"/>
                </a:lnTo>
                <a:lnTo>
                  <a:pt x="479869" y="336550"/>
                </a:lnTo>
                <a:lnTo>
                  <a:pt x="478581" y="342900"/>
                </a:lnTo>
                <a:lnTo>
                  <a:pt x="479091" y="349250"/>
                </a:lnTo>
                <a:lnTo>
                  <a:pt x="480816" y="355600"/>
                </a:lnTo>
                <a:lnTo>
                  <a:pt x="483171" y="361950"/>
                </a:lnTo>
                <a:lnTo>
                  <a:pt x="482107" y="373380"/>
                </a:lnTo>
                <a:lnTo>
                  <a:pt x="479520" y="384810"/>
                </a:lnTo>
                <a:lnTo>
                  <a:pt x="476313" y="396240"/>
                </a:lnTo>
                <a:lnTo>
                  <a:pt x="473392" y="407670"/>
                </a:lnTo>
                <a:lnTo>
                  <a:pt x="473392" y="411480"/>
                </a:lnTo>
                <a:lnTo>
                  <a:pt x="476694" y="417830"/>
                </a:lnTo>
                <a:lnTo>
                  <a:pt x="476694" y="424180"/>
                </a:lnTo>
                <a:lnTo>
                  <a:pt x="475182" y="436880"/>
                </a:lnTo>
                <a:lnTo>
                  <a:pt x="469741" y="450850"/>
                </a:lnTo>
                <a:lnTo>
                  <a:pt x="466157" y="464820"/>
                </a:lnTo>
                <a:lnTo>
                  <a:pt x="470217" y="476250"/>
                </a:lnTo>
                <a:lnTo>
                  <a:pt x="470217" y="478790"/>
                </a:lnTo>
                <a:lnTo>
                  <a:pt x="476694" y="482600"/>
                </a:lnTo>
                <a:lnTo>
                  <a:pt x="470217" y="495300"/>
                </a:lnTo>
                <a:lnTo>
                  <a:pt x="460355" y="510540"/>
                </a:lnTo>
                <a:lnTo>
                  <a:pt x="454755" y="527050"/>
                </a:lnTo>
                <a:lnTo>
                  <a:pt x="452822" y="544830"/>
                </a:lnTo>
                <a:lnTo>
                  <a:pt x="453961" y="563880"/>
                </a:lnTo>
                <a:lnTo>
                  <a:pt x="454610" y="577850"/>
                </a:lnTo>
                <a:lnTo>
                  <a:pt x="456771" y="593090"/>
                </a:lnTo>
                <a:lnTo>
                  <a:pt x="460765" y="607060"/>
                </a:lnTo>
                <a:lnTo>
                  <a:pt x="466915" y="618490"/>
                </a:lnTo>
                <a:lnTo>
                  <a:pt x="467431" y="626110"/>
                </a:lnTo>
                <a:lnTo>
                  <a:pt x="469701" y="638810"/>
                </a:lnTo>
                <a:lnTo>
                  <a:pt x="470217" y="645160"/>
                </a:lnTo>
                <a:lnTo>
                  <a:pt x="470217" y="657860"/>
                </a:lnTo>
                <a:lnTo>
                  <a:pt x="466915" y="661670"/>
                </a:lnTo>
                <a:lnTo>
                  <a:pt x="466915" y="664210"/>
                </a:lnTo>
                <a:lnTo>
                  <a:pt x="463613" y="668020"/>
                </a:lnTo>
                <a:lnTo>
                  <a:pt x="444212" y="670560"/>
                </a:lnTo>
                <a:lnTo>
                  <a:pt x="388937" y="670560"/>
                </a:lnTo>
                <a:lnTo>
                  <a:pt x="382333" y="674370"/>
                </a:lnTo>
                <a:lnTo>
                  <a:pt x="645731" y="674370"/>
                </a:lnTo>
                <a:lnTo>
                  <a:pt x="649251" y="665480"/>
                </a:lnTo>
                <a:lnTo>
                  <a:pt x="654272" y="655320"/>
                </a:lnTo>
                <a:lnTo>
                  <a:pt x="659911" y="645160"/>
                </a:lnTo>
                <a:lnTo>
                  <a:pt x="665289" y="638810"/>
                </a:lnTo>
                <a:lnTo>
                  <a:pt x="668464" y="632460"/>
                </a:lnTo>
                <a:lnTo>
                  <a:pt x="674941" y="632460"/>
                </a:lnTo>
                <a:lnTo>
                  <a:pt x="678243" y="626110"/>
                </a:lnTo>
                <a:lnTo>
                  <a:pt x="681545" y="618490"/>
                </a:lnTo>
                <a:lnTo>
                  <a:pt x="684720" y="615950"/>
                </a:lnTo>
                <a:lnTo>
                  <a:pt x="688022" y="609600"/>
                </a:lnTo>
                <a:lnTo>
                  <a:pt x="691197" y="605790"/>
                </a:lnTo>
                <a:lnTo>
                  <a:pt x="697801" y="603250"/>
                </a:lnTo>
                <a:lnTo>
                  <a:pt x="700976" y="596900"/>
                </a:lnTo>
                <a:lnTo>
                  <a:pt x="703433" y="586740"/>
                </a:lnTo>
                <a:lnTo>
                  <a:pt x="708298" y="568960"/>
                </a:lnTo>
                <a:lnTo>
                  <a:pt x="710755" y="560070"/>
                </a:lnTo>
                <a:lnTo>
                  <a:pt x="715065" y="552450"/>
                </a:lnTo>
                <a:lnTo>
                  <a:pt x="718470" y="544830"/>
                </a:lnTo>
                <a:lnTo>
                  <a:pt x="721256" y="535940"/>
                </a:lnTo>
                <a:lnTo>
                  <a:pt x="723709" y="528320"/>
                </a:lnTo>
                <a:lnTo>
                  <a:pt x="727011" y="521970"/>
                </a:lnTo>
                <a:lnTo>
                  <a:pt x="727011" y="515620"/>
                </a:lnTo>
                <a:lnTo>
                  <a:pt x="730313" y="508000"/>
                </a:lnTo>
                <a:lnTo>
                  <a:pt x="732337" y="504190"/>
                </a:lnTo>
                <a:lnTo>
                  <a:pt x="736790" y="497840"/>
                </a:lnTo>
                <a:lnTo>
                  <a:pt x="741243" y="492760"/>
                </a:lnTo>
                <a:lnTo>
                  <a:pt x="743267" y="485140"/>
                </a:lnTo>
                <a:lnTo>
                  <a:pt x="743267" y="482600"/>
                </a:lnTo>
                <a:lnTo>
                  <a:pt x="739965" y="478790"/>
                </a:lnTo>
                <a:lnTo>
                  <a:pt x="736790" y="472440"/>
                </a:lnTo>
                <a:lnTo>
                  <a:pt x="733488" y="466090"/>
                </a:lnTo>
                <a:lnTo>
                  <a:pt x="739965" y="463550"/>
                </a:lnTo>
                <a:lnTo>
                  <a:pt x="739965" y="455930"/>
                </a:lnTo>
                <a:lnTo>
                  <a:pt x="743267" y="449580"/>
                </a:lnTo>
                <a:lnTo>
                  <a:pt x="736790" y="443230"/>
                </a:lnTo>
                <a:lnTo>
                  <a:pt x="736790" y="436880"/>
                </a:lnTo>
                <a:lnTo>
                  <a:pt x="731652" y="420370"/>
                </a:lnTo>
                <a:lnTo>
                  <a:pt x="730011" y="403860"/>
                </a:lnTo>
                <a:lnTo>
                  <a:pt x="729976" y="384810"/>
                </a:lnTo>
                <a:lnTo>
                  <a:pt x="730313" y="368300"/>
                </a:lnTo>
                <a:lnTo>
                  <a:pt x="728868" y="349250"/>
                </a:lnTo>
                <a:lnTo>
                  <a:pt x="728456" y="313690"/>
                </a:lnTo>
                <a:lnTo>
                  <a:pt x="727567" y="303530"/>
                </a:lnTo>
                <a:close/>
              </a:path>
              <a:path w="743585" h="1123950">
                <a:moveTo>
                  <a:pt x="687877" y="645160"/>
                </a:moveTo>
                <a:lnTo>
                  <a:pt x="671766" y="651510"/>
                </a:lnTo>
                <a:lnTo>
                  <a:pt x="665289" y="657860"/>
                </a:lnTo>
                <a:lnTo>
                  <a:pt x="661987" y="664210"/>
                </a:lnTo>
                <a:lnTo>
                  <a:pt x="655510" y="668020"/>
                </a:lnTo>
                <a:lnTo>
                  <a:pt x="649033" y="670560"/>
                </a:lnTo>
                <a:lnTo>
                  <a:pt x="645731" y="674370"/>
                </a:lnTo>
                <a:lnTo>
                  <a:pt x="716050" y="674370"/>
                </a:lnTo>
                <a:lnTo>
                  <a:pt x="715740" y="669290"/>
                </a:lnTo>
                <a:lnTo>
                  <a:pt x="710755" y="657860"/>
                </a:lnTo>
                <a:lnTo>
                  <a:pt x="704764" y="650240"/>
                </a:lnTo>
                <a:lnTo>
                  <a:pt x="696928" y="646430"/>
                </a:lnTo>
                <a:lnTo>
                  <a:pt x="687877" y="645160"/>
                </a:lnTo>
                <a:close/>
              </a:path>
              <a:path w="743585" h="1123950">
                <a:moveTo>
                  <a:pt x="325016" y="455930"/>
                </a:moveTo>
                <a:lnTo>
                  <a:pt x="271843" y="455930"/>
                </a:lnTo>
                <a:lnTo>
                  <a:pt x="275145" y="463550"/>
                </a:lnTo>
                <a:lnTo>
                  <a:pt x="268541" y="485140"/>
                </a:lnTo>
                <a:lnTo>
                  <a:pt x="265366" y="485140"/>
                </a:lnTo>
                <a:lnTo>
                  <a:pt x="265366" y="492760"/>
                </a:lnTo>
                <a:lnTo>
                  <a:pt x="258889" y="499110"/>
                </a:lnTo>
                <a:lnTo>
                  <a:pt x="258889" y="505460"/>
                </a:lnTo>
                <a:lnTo>
                  <a:pt x="262818" y="511810"/>
                </a:lnTo>
                <a:lnTo>
                  <a:pt x="268604" y="509270"/>
                </a:lnTo>
                <a:lnTo>
                  <a:pt x="274391" y="501650"/>
                </a:lnTo>
                <a:lnTo>
                  <a:pt x="278320" y="495300"/>
                </a:lnTo>
                <a:lnTo>
                  <a:pt x="281622" y="492760"/>
                </a:lnTo>
                <a:lnTo>
                  <a:pt x="281622" y="482600"/>
                </a:lnTo>
                <a:lnTo>
                  <a:pt x="284797" y="478790"/>
                </a:lnTo>
                <a:lnTo>
                  <a:pt x="291401" y="472440"/>
                </a:lnTo>
                <a:lnTo>
                  <a:pt x="301053" y="472440"/>
                </a:lnTo>
                <a:lnTo>
                  <a:pt x="307657" y="469900"/>
                </a:lnTo>
                <a:lnTo>
                  <a:pt x="313031" y="463550"/>
                </a:lnTo>
                <a:lnTo>
                  <a:pt x="319023" y="458470"/>
                </a:lnTo>
                <a:lnTo>
                  <a:pt x="325016" y="455930"/>
                </a:lnTo>
                <a:close/>
              </a:path>
              <a:path w="743585" h="1123950">
                <a:moveTo>
                  <a:pt x="301053" y="472440"/>
                </a:moveTo>
                <a:lnTo>
                  <a:pt x="291401" y="472440"/>
                </a:lnTo>
                <a:lnTo>
                  <a:pt x="290320" y="480060"/>
                </a:lnTo>
                <a:lnTo>
                  <a:pt x="287702" y="487680"/>
                </a:lnTo>
                <a:lnTo>
                  <a:pt x="284489" y="495300"/>
                </a:lnTo>
                <a:lnTo>
                  <a:pt x="281622" y="501650"/>
                </a:lnTo>
                <a:lnTo>
                  <a:pt x="288337" y="505460"/>
                </a:lnTo>
                <a:lnTo>
                  <a:pt x="293814" y="500380"/>
                </a:lnTo>
                <a:lnTo>
                  <a:pt x="298053" y="491490"/>
                </a:lnTo>
                <a:lnTo>
                  <a:pt x="301053" y="482600"/>
                </a:lnTo>
                <a:lnTo>
                  <a:pt x="301053" y="472440"/>
                </a:lnTo>
                <a:close/>
              </a:path>
              <a:path w="743585" h="1123950">
                <a:moveTo>
                  <a:pt x="440880" y="196850"/>
                </a:moveTo>
                <a:lnTo>
                  <a:pt x="440880" y="205740"/>
                </a:lnTo>
                <a:lnTo>
                  <a:pt x="439541" y="212090"/>
                </a:lnTo>
                <a:lnTo>
                  <a:pt x="439689" y="218440"/>
                </a:lnTo>
                <a:lnTo>
                  <a:pt x="440434" y="224790"/>
                </a:lnTo>
                <a:lnTo>
                  <a:pt x="440880" y="232410"/>
                </a:lnTo>
                <a:lnTo>
                  <a:pt x="440830" y="238760"/>
                </a:lnTo>
                <a:lnTo>
                  <a:pt x="440483" y="246380"/>
                </a:lnTo>
                <a:lnTo>
                  <a:pt x="439541" y="254000"/>
                </a:lnTo>
                <a:lnTo>
                  <a:pt x="437705" y="261620"/>
                </a:lnTo>
                <a:lnTo>
                  <a:pt x="437705" y="270510"/>
                </a:lnTo>
                <a:lnTo>
                  <a:pt x="427926" y="274320"/>
                </a:lnTo>
                <a:lnTo>
                  <a:pt x="424624" y="280670"/>
                </a:lnTo>
                <a:lnTo>
                  <a:pt x="403778" y="303530"/>
                </a:lnTo>
                <a:lnTo>
                  <a:pt x="384444" y="327660"/>
                </a:lnTo>
                <a:lnTo>
                  <a:pt x="365706" y="351790"/>
                </a:lnTo>
                <a:lnTo>
                  <a:pt x="346646" y="374650"/>
                </a:lnTo>
                <a:lnTo>
                  <a:pt x="320611" y="403860"/>
                </a:lnTo>
                <a:lnTo>
                  <a:pt x="278320" y="420370"/>
                </a:lnTo>
                <a:lnTo>
                  <a:pt x="251539" y="424180"/>
                </a:lnTo>
                <a:lnTo>
                  <a:pt x="240869" y="430530"/>
                </a:lnTo>
                <a:lnTo>
                  <a:pt x="239331" y="443230"/>
                </a:lnTo>
                <a:lnTo>
                  <a:pt x="232854" y="449580"/>
                </a:lnTo>
                <a:lnTo>
                  <a:pt x="226377" y="453390"/>
                </a:lnTo>
                <a:lnTo>
                  <a:pt x="223075" y="459740"/>
                </a:lnTo>
                <a:lnTo>
                  <a:pt x="222299" y="464820"/>
                </a:lnTo>
                <a:lnTo>
                  <a:pt x="224297" y="467360"/>
                </a:lnTo>
                <a:lnTo>
                  <a:pt x="228129" y="468630"/>
                </a:lnTo>
                <a:lnTo>
                  <a:pt x="232854" y="466090"/>
                </a:lnTo>
                <a:lnTo>
                  <a:pt x="242073" y="462280"/>
                </a:lnTo>
                <a:lnTo>
                  <a:pt x="250697" y="459740"/>
                </a:lnTo>
                <a:lnTo>
                  <a:pt x="259322" y="458470"/>
                </a:lnTo>
                <a:lnTo>
                  <a:pt x="268541" y="455930"/>
                </a:lnTo>
                <a:lnTo>
                  <a:pt x="325016" y="455930"/>
                </a:lnTo>
                <a:lnTo>
                  <a:pt x="330390" y="453390"/>
                </a:lnTo>
                <a:lnTo>
                  <a:pt x="336641" y="448310"/>
                </a:lnTo>
                <a:lnTo>
                  <a:pt x="341344" y="443230"/>
                </a:lnTo>
                <a:lnTo>
                  <a:pt x="345428" y="438150"/>
                </a:lnTo>
                <a:lnTo>
                  <a:pt x="349821" y="434340"/>
                </a:lnTo>
                <a:lnTo>
                  <a:pt x="367492" y="415290"/>
                </a:lnTo>
                <a:lnTo>
                  <a:pt x="386032" y="398780"/>
                </a:lnTo>
                <a:lnTo>
                  <a:pt x="424624" y="365760"/>
                </a:lnTo>
                <a:lnTo>
                  <a:pt x="446627" y="346710"/>
                </a:lnTo>
                <a:lnTo>
                  <a:pt x="453961" y="339090"/>
                </a:lnTo>
                <a:lnTo>
                  <a:pt x="462666" y="331470"/>
                </a:lnTo>
                <a:lnTo>
                  <a:pt x="477696" y="314960"/>
                </a:lnTo>
                <a:lnTo>
                  <a:pt x="486473" y="307340"/>
                </a:lnTo>
                <a:lnTo>
                  <a:pt x="486473" y="303530"/>
                </a:lnTo>
                <a:lnTo>
                  <a:pt x="727567" y="303530"/>
                </a:lnTo>
                <a:lnTo>
                  <a:pt x="727011" y="297180"/>
                </a:lnTo>
                <a:lnTo>
                  <a:pt x="725898" y="281940"/>
                </a:lnTo>
                <a:lnTo>
                  <a:pt x="722963" y="267970"/>
                </a:lnTo>
                <a:lnTo>
                  <a:pt x="718814" y="252730"/>
                </a:lnTo>
                <a:lnTo>
                  <a:pt x="714057" y="238760"/>
                </a:lnTo>
                <a:lnTo>
                  <a:pt x="711035" y="227330"/>
                </a:lnTo>
                <a:lnTo>
                  <a:pt x="707120" y="214630"/>
                </a:lnTo>
                <a:lnTo>
                  <a:pt x="702609" y="201930"/>
                </a:lnTo>
                <a:lnTo>
                  <a:pt x="701235" y="199390"/>
                </a:lnTo>
                <a:lnTo>
                  <a:pt x="444182" y="199390"/>
                </a:lnTo>
                <a:lnTo>
                  <a:pt x="440880" y="196850"/>
                </a:lnTo>
                <a:close/>
              </a:path>
              <a:path w="743585" h="1123950">
                <a:moveTo>
                  <a:pt x="569293" y="0"/>
                </a:moveTo>
                <a:lnTo>
                  <a:pt x="561060" y="0"/>
                </a:lnTo>
                <a:lnTo>
                  <a:pt x="554672" y="1270"/>
                </a:lnTo>
                <a:lnTo>
                  <a:pt x="535241" y="3810"/>
                </a:lnTo>
                <a:lnTo>
                  <a:pt x="498617" y="38100"/>
                </a:lnTo>
                <a:lnTo>
                  <a:pt x="489648" y="72390"/>
                </a:lnTo>
                <a:lnTo>
                  <a:pt x="489648" y="99060"/>
                </a:lnTo>
                <a:lnTo>
                  <a:pt x="492950" y="105410"/>
                </a:lnTo>
                <a:lnTo>
                  <a:pt x="486473" y="111760"/>
                </a:lnTo>
                <a:lnTo>
                  <a:pt x="489648" y="111760"/>
                </a:lnTo>
                <a:lnTo>
                  <a:pt x="493756" y="115570"/>
                </a:lnTo>
                <a:lnTo>
                  <a:pt x="495744" y="119380"/>
                </a:lnTo>
                <a:lnTo>
                  <a:pt x="494684" y="123190"/>
                </a:lnTo>
                <a:lnTo>
                  <a:pt x="489648" y="128270"/>
                </a:lnTo>
                <a:lnTo>
                  <a:pt x="479651" y="137160"/>
                </a:lnTo>
                <a:lnTo>
                  <a:pt x="473011" y="148590"/>
                </a:lnTo>
                <a:lnTo>
                  <a:pt x="468181" y="160020"/>
                </a:lnTo>
                <a:lnTo>
                  <a:pt x="463613" y="173990"/>
                </a:lnTo>
                <a:lnTo>
                  <a:pt x="460438" y="180340"/>
                </a:lnTo>
                <a:lnTo>
                  <a:pt x="457136" y="180340"/>
                </a:lnTo>
                <a:lnTo>
                  <a:pt x="450659" y="186690"/>
                </a:lnTo>
                <a:lnTo>
                  <a:pt x="450659" y="193040"/>
                </a:lnTo>
                <a:lnTo>
                  <a:pt x="444182" y="199390"/>
                </a:lnTo>
                <a:lnTo>
                  <a:pt x="701235" y="199390"/>
                </a:lnTo>
                <a:lnTo>
                  <a:pt x="697801" y="193040"/>
                </a:lnTo>
                <a:lnTo>
                  <a:pt x="690983" y="185420"/>
                </a:lnTo>
                <a:lnTo>
                  <a:pt x="678584" y="172720"/>
                </a:lnTo>
                <a:lnTo>
                  <a:pt x="671766" y="166370"/>
                </a:lnTo>
                <a:lnTo>
                  <a:pt x="664483" y="162560"/>
                </a:lnTo>
                <a:lnTo>
                  <a:pt x="657510" y="158750"/>
                </a:lnTo>
                <a:lnTo>
                  <a:pt x="651156" y="154940"/>
                </a:lnTo>
                <a:lnTo>
                  <a:pt x="645731" y="151130"/>
                </a:lnTo>
                <a:lnTo>
                  <a:pt x="635952" y="144780"/>
                </a:lnTo>
                <a:lnTo>
                  <a:pt x="622998" y="137160"/>
                </a:lnTo>
                <a:lnTo>
                  <a:pt x="627755" y="129540"/>
                </a:lnTo>
                <a:lnTo>
                  <a:pt x="631904" y="120650"/>
                </a:lnTo>
                <a:lnTo>
                  <a:pt x="634839" y="111760"/>
                </a:lnTo>
                <a:lnTo>
                  <a:pt x="635952" y="101600"/>
                </a:lnTo>
                <a:lnTo>
                  <a:pt x="635952" y="95250"/>
                </a:lnTo>
                <a:lnTo>
                  <a:pt x="632777" y="92710"/>
                </a:lnTo>
                <a:lnTo>
                  <a:pt x="622998" y="92710"/>
                </a:lnTo>
                <a:lnTo>
                  <a:pt x="623444" y="85090"/>
                </a:lnTo>
                <a:lnTo>
                  <a:pt x="624189" y="77470"/>
                </a:lnTo>
                <a:lnTo>
                  <a:pt x="624337" y="68580"/>
                </a:lnTo>
                <a:lnTo>
                  <a:pt x="622998" y="59690"/>
                </a:lnTo>
                <a:lnTo>
                  <a:pt x="622432" y="53340"/>
                </a:lnTo>
                <a:lnTo>
                  <a:pt x="601456" y="15240"/>
                </a:lnTo>
                <a:lnTo>
                  <a:pt x="577550" y="2540"/>
                </a:lnTo>
                <a:lnTo>
                  <a:pt x="569293" y="0"/>
                </a:lnTo>
                <a:close/>
              </a:path>
            </a:pathLst>
          </a:custGeom>
          <a:solidFill>
            <a:srgbClr val="C9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22839" y="528765"/>
            <a:ext cx="369061" cy="1127761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3600371" y="710853"/>
            <a:ext cx="400130" cy="945674"/>
          </a:xfrm>
          <a:custGeom>
            <a:avLst/>
            <a:gdLst/>
            <a:ahLst/>
            <a:cxnLst/>
            <a:rect l="l" t="t" r="r" b="b"/>
            <a:pathLst>
              <a:path w="523875" h="1126489">
                <a:moveTo>
                  <a:pt x="510558" y="388620"/>
                </a:moveTo>
                <a:lnTo>
                  <a:pt x="295989" y="388620"/>
                </a:lnTo>
                <a:lnTo>
                  <a:pt x="305903" y="389890"/>
                </a:lnTo>
                <a:lnTo>
                  <a:pt x="311864" y="396240"/>
                </a:lnTo>
                <a:lnTo>
                  <a:pt x="314777" y="406400"/>
                </a:lnTo>
                <a:lnTo>
                  <a:pt x="315547" y="417829"/>
                </a:lnTo>
                <a:lnTo>
                  <a:pt x="315031" y="425450"/>
                </a:lnTo>
                <a:lnTo>
                  <a:pt x="312761" y="438150"/>
                </a:lnTo>
                <a:lnTo>
                  <a:pt x="312245" y="447040"/>
                </a:lnTo>
                <a:lnTo>
                  <a:pt x="314154" y="454659"/>
                </a:lnTo>
                <a:lnTo>
                  <a:pt x="315134" y="462279"/>
                </a:lnTo>
                <a:lnTo>
                  <a:pt x="315495" y="469900"/>
                </a:lnTo>
                <a:lnTo>
                  <a:pt x="315547" y="486409"/>
                </a:lnTo>
                <a:lnTo>
                  <a:pt x="312245" y="492759"/>
                </a:lnTo>
                <a:lnTo>
                  <a:pt x="299291" y="505459"/>
                </a:lnTo>
                <a:lnTo>
                  <a:pt x="299291" y="515620"/>
                </a:lnTo>
                <a:lnTo>
                  <a:pt x="295989" y="521970"/>
                </a:lnTo>
                <a:lnTo>
                  <a:pt x="295989" y="528320"/>
                </a:lnTo>
                <a:lnTo>
                  <a:pt x="289512" y="534670"/>
                </a:lnTo>
                <a:lnTo>
                  <a:pt x="286210" y="542290"/>
                </a:lnTo>
                <a:lnTo>
                  <a:pt x="283035" y="548640"/>
                </a:lnTo>
                <a:lnTo>
                  <a:pt x="283035" y="554990"/>
                </a:lnTo>
                <a:lnTo>
                  <a:pt x="276558" y="561340"/>
                </a:lnTo>
                <a:lnTo>
                  <a:pt x="268313" y="565150"/>
                </a:lnTo>
                <a:lnTo>
                  <a:pt x="259461" y="568959"/>
                </a:lnTo>
                <a:lnTo>
                  <a:pt x="251823" y="572770"/>
                </a:lnTo>
                <a:lnTo>
                  <a:pt x="247221" y="580390"/>
                </a:lnTo>
                <a:lnTo>
                  <a:pt x="244953" y="589279"/>
                </a:lnTo>
                <a:lnTo>
                  <a:pt x="246030" y="596900"/>
                </a:lnTo>
                <a:lnTo>
                  <a:pt x="247703" y="607059"/>
                </a:lnTo>
                <a:lnTo>
                  <a:pt x="247221" y="615950"/>
                </a:lnTo>
                <a:lnTo>
                  <a:pt x="241280" y="628650"/>
                </a:lnTo>
                <a:lnTo>
                  <a:pt x="233791" y="638809"/>
                </a:lnTo>
                <a:lnTo>
                  <a:pt x="225682" y="647700"/>
                </a:lnTo>
                <a:lnTo>
                  <a:pt x="217884" y="655320"/>
                </a:lnTo>
                <a:lnTo>
                  <a:pt x="208218" y="669290"/>
                </a:lnTo>
                <a:lnTo>
                  <a:pt x="198850" y="683259"/>
                </a:lnTo>
                <a:lnTo>
                  <a:pt x="190077" y="698500"/>
                </a:lnTo>
                <a:lnTo>
                  <a:pt x="182197" y="713739"/>
                </a:lnTo>
                <a:lnTo>
                  <a:pt x="175926" y="723900"/>
                </a:lnTo>
                <a:lnTo>
                  <a:pt x="167052" y="742950"/>
                </a:lnTo>
                <a:lnTo>
                  <a:pt x="162639" y="753110"/>
                </a:lnTo>
                <a:lnTo>
                  <a:pt x="153275" y="765810"/>
                </a:lnTo>
                <a:lnTo>
                  <a:pt x="143922" y="779779"/>
                </a:lnTo>
                <a:lnTo>
                  <a:pt x="140690" y="795019"/>
                </a:lnTo>
                <a:lnTo>
                  <a:pt x="149685" y="805179"/>
                </a:lnTo>
                <a:lnTo>
                  <a:pt x="148157" y="812800"/>
                </a:lnTo>
                <a:lnTo>
                  <a:pt x="144795" y="828039"/>
                </a:lnTo>
                <a:lnTo>
                  <a:pt x="141434" y="844550"/>
                </a:lnTo>
                <a:lnTo>
                  <a:pt x="139906" y="853439"/>
                </a:lnTo>
                <a:lnTo>
                  <a:pt x="141071" y="864869"/>
                </a:lnTo>
                <a:lnTo>
                  <a:pt x="166445" y="902969"/>
                </a:lnTo>
                <a:lnTo>
                  <a:pt x="213272" y="918210"/>
                </a:lnTo>
                <a:lnTo>
                  <a:pt x="243919" y="922019"/>
                </a:lnTo>
                <a:lnTo>
                  <a:pt x="251424" y="925829"/>
                </a:lnTo>
                <a:lnTo>
                  <a:pt x="264715" y="932179"/>
                </a:lnTo>
                <a:lnTo>
                  <a:pt x="277387" y="937260"/>
                </a:lnTo>
                <a:lnTo>
                  <a:pt x="283035" y="942339"/>
                </a:lnTo>
                <a:lnTo>
                  <a:pt x="276123" y="988060"/>
                </a:lnTo>
                <a:lnTo>
                  <a:pt x="266779" y="1009650"/>
                </a:lnTo>
                <a:lnTo>
                  <a:pt x="260175" y="1023619"/>
                </a:lnTo>
                <a:lnTo>
                  <a:pt x="256895" y="1031239"/>
                </a:lnTo>
                <a:lnTo>
                  <a:pt x="255746" y="1038860"/>
                </a:lnTo>
                <a:lnTo>
                  <a:pt x="255192" y="1046479"/>
                </a:lnTo>
                <a:lnTo>
                  <a:pt x="253698" y="1055369"/>
                </a:lnTo>
                <a:lnTo>
                  <a:pt x="250523" y="1061719"/>
                </a:lnTo>
                <a:lnTo>
                  <a:pt x="247221" y="1068069"/>
                </a:lnTo>
                <a:lnTo>
                  <a:pt x="243919" y="1078229"/>
                </a:lnTo>
                <a:lnTo>
                  <a:pt x="240744" y="1084579"/>
                </a:lnTo>
                <a:lnTo>
                  <a:pt x="237442" y="1090929"/>
                </a:lnTo>
                <a:lnTo>
                  <a:pt x="234267" y="1101089"/>
                </a:lnTo>
                <a:lnTo>
                  <a:pt x="234771" y="1117600"/>
                </a:lnTo>
                <a:lnTo>
                  <a:pt x="243538" y="1123950"/>
                </a:lnTo>
                <a:lnTo>
                  <a:pt x="269954" y="1123950"/>
                </a:lnTo>
                <a:lnTo>
                  <a:pt x="305355" y="1126489"/>
                </a:lnTo>
                <a:lnTo>
                  <a:pt x="323496" y="1126489"/>
                </a:lnTo>
                <a:lnTo>
                  <a:pt x="338280" y="1120139"/>
                </a:lnTo>
                <a:lnTo>
                  <a:pt x="344757" y="1113789"/>
                </a:lnTo>
                <a:lnTo>
                  <a:pt x="344757" y="1097279"/>
                </a:lnTo>
                <a:lnTo>
                  <a:pt x="343745" y="1090929"/>
                </a:lnTo>
                <a:lnTo>
                  <a:pt x="341518" y="1080769"/>
                </a:lnTo>
                <a:lnTo>
                  <a:pt x="339292" y="1069339"/>
                </a:lnTo>
                <a:lnTo>
                  <a:pt x="338280" y="1065529"/>
                </a:lnTo>
                <a:lnTo>
                  <a:pt x="344757" y="1059179"/>
                </a:lnTo>
                <a:lnTo>
                  <a:pt x="351361" y="1055369"/>
                </a:lnTo>
                <a:lnTo>
                  <a:pt x="354536" y="1049019"/>
                </a:lnTo>
                <a:lnTo>
                  <a:pt x="360376" y="1040129"/>
                </a:lnTo>
                <a:lnTo>
                  <a:pt x="367157" y="1028700"/>
                </a:lnTo>
                <a:lnTo>
                  <a:pt x="373342" y="1017269"/>
                </a:lnTo>
                <a:lnTo>
                  <a:pt x="377396" y="1007110"/>
                </a:lnTo>
                <a:lnTo>
                  <a:pt x="377396" y="986789"/>
                </a:lnTo>
                <a:lnTo>
                  <a:pt x="382887" y="975360"/>
                </a:lnTo>
                <a:lnTo>
                  <a:pt x="392366" y="966469"/>
                </a:lnTo>
                <a:lnTo>
                  <a:pt x="402488" y="958850"/>
                </a:lnTo>
                <a:lnTo>
                  <a:pt x="409908" y="948689"/>
                </a:lnTo>
                <a:lnTo>
                  <a:pt x="409908" y="938529"/>
                </a:lnTo>
                <a:lnTo>
                  <a:pt x="413083" y="932179"/>
                </a:lnTo>
                <a:lnTo>
                  <a:pt x="413193" y="920750"/>
                </a:lnTo>
                <a:lnTo>
                  <a:pt x="413521" y="905510"/>
                </a:lnTo>
                <a:lnTo>
                  <a:pt x="409066" y="886460"/>
                </a:lnTo>
                <a:lnTo>
                  <a:pt x="403779" y="880110"/>
                </a:lnTo>
                <a:lnTo>
                  <a:pt x="357838" y="880110"/>
                </a:lnTo>
                <a:lnTo>
                  <a:pt x="360378" y="872489"/>
                </a:lnTo>
                <a:lnTo>
                  <a:pt x="363970" y="861060"/>
                </a:lnTo>
                <a:lnTo>
                  <a:pt x="283035" y="861060"/>
                </a:lnTo>
                <a:lnTo>
                  <a:pt x="278586" y="854710"/>
                </a:lnTo>
                <a:lnTo>
                  <a:pt x="272018" y="850900"/>
                </a:lnTo>
                <a:lnTo>
                  <a:pt x="266068" y="845819"/>
                </a:lnTo>
                <a:lnTo>
                  <a:pt x="263477" y="838200"/>
                </a:lnTo>
                <a:lnTo>
                  <a:pt x="266118" y="829310"/>
                </a:lnTo>
                <a:lnTo>
                  <a:pt x="272415" y="819150"/>
                </a:lnTo>
                <a:lnTo>
                  <a:pt x="279925" y="808989"/>
                </a:lnTo>
                <a:lnTo>
                  <a:pt x="286210" y="801369"/>
                </a:lnTo>
                <a:lnTo>
                  <a:pt x="372475" y="801369"/>
                </a:lnTo>
                <a:lnTo>
                  <a:pt x="374094" y="789939"/>
                </a:lnTo>
                <a:lnTo>
                  <a:pt x="380571" y="779779"/>
                </a:lnTo>
                <a:lnTo>
                  <a:pt x="386959" y="777239"/>
                </a:lnTo>
                <a:lnTo>
                  <a:pt x="403449" y="774700"/>
                </a:lnTo>
                <a:lnTo>
                  <a:pt x="409908" y="765810"/>
                </a:lnTo>
                <a:lnTo>
                  <a:pt x="409567" y="755650"/>
                </a:lnTo>
                <a:lnTo>
                  <a:pt x="404987" y="748029"/>
                </a:lnTo>
                <a:lnTo>
                  <a:pt x="397978" y="740410"/>
                </a:lnTo>
                <a:lnTo>
                  <a:pt x="390350" y="734060"/>
                </a:lnTo>
                <a:lnTo>
                  <a:pt x="416385" y="713739"/>
                </a:lnTo>
                <a:lnTo>
                  <a:pt x="425555" y="709929"/>
                </a:lnTo>
                <a:lnTo>
                  <a:pt x="433832" y="706119"/>
                </a:lnTo>
                <a:lnTo>
                  <a:pt x="441513" y="703579"/>
                </a:lnTo>
                <a:lnTo>
                  <a:pt x="478551" y="681990"/>
                </a:lnTo>
                <a:lnTo>
                  <a:pt x="510448" y="635000"/>
                </a:lnTo>
                <a:lnTo>
                  <a:pt x="523363" y="589279"/>
                </a:lnTo>
                <a:lnTo>
                  <a:pt x="523700" y="567690"/>
                </a:lnTo>
                <a:lnTo>
                  <a:pt x="519769" y="535940"/>
                </a:lnTo>
                <a:lnTo>
                  <a:pt x="508144" y="474979"/>
                </a:lnTo>
                <a:lnTo>
                  <a:pt x="504142" y="444500"/>
                </a:lnTo>
                <a:lnTo>
                  <a:pt x="505174" y="429259"/>
                </a:lnTo>
                <a:lnTo>
                  <a:pt x="509714" y="400050"/>
                </a:lnTo>
                <a:lnTo>
                  <a:pt x="510558" y="388620"/>
                </a:lnTo>
                <a:close/>
              </a:path>
              <a:path w="523875" h="1126489">
                <a:moveTo>
                  <a:pt x="398492" y="873760"/>
                </a:moveTo>
                <a:lnTo>
                  <a:pt x="380571" y="873760"/>
                </a:lnTo>
                <a:lnTo>
                  <a:pt x="367617" y="880110"/>
                </a:lnTo>
                <a:lnTo>
                  <a:pt x="403779" y="880110"/>
                </a:lnTo>
                <a:lnTo>
                  <a:pt x="398492" y="873760"/>
                </a:lnTo>
                <a:close/>
              </a:path>
              <a:path w="523875" h="1126489">
                <a:moveTo>
                  <a:pt x="372475" y="801369"/>
                </a:moveTo>
                <a:lnTo>
                  <a:pt x="286210" y="801369"/>
                </a:lnTo>
                <a:lnTo>
                  <a:pt x="284870" y="806450"/>
                </a:lnTo>
                <a:lnTo>
                  <a:pt x="285019" y="814069"/>
                </a:lnTo>
                <a:lnTo>
                  <a:pt x="285763" y="821689"/>
                </a:lnTo>
                <a:lnTo>
                  <a:pt x="286210" y="828039"/>
                </a:lnTo>
                <a:lnTo>
                  <a:pt x="286160" y="835660"/>
                </a:lnTo>
                <a:lnTo>
                  <a:pt x="285813" y="844550"/>
                </a:lnTo>
                <a:lnTo>
                  <a:pt x="284870" y="852169"/>
                </a:lnTo>
                <a:lnTo>
                  <a:pt x="283035" y="861060"/>
                </a:lnTo>
                <a:lnTo>
                  <a:pt x="363970" y="861060"/>
                </a:lnTo>
                <a:lnTo>
                  <a:pt x="365966" y="854710"/>
                </a:lnTo>
                <a:lnTo>
                  <a:pt x="371554" y="835660"/>
                </a:lnTo>
                <a:lnTo>
                  <a:pt x="374094" y="824229"/>
                </a:lnTo>
                <a:lnTo>
                  <a:pt x="373284" y="814069"/>
                </a:lnTo>
                <a:lnTo>
                  <a:pt x="372475" y="801369"/>
                </a:lnTo>
                <a:close/>
              </a:path>
              <a:path w="523875" h="1126489">
                <a:moveTo>
                  <a:pt x="139906" y="304800"/>
                </a:moveTo>
                <a:lnTo>
                  <a:pt x="35766" y="304800"/>
                </a:lnTo>
                <a:lnTo>
                  <a:pt x="39068" y="311150"/>
                </a:lnTo>
                <a:lnTo>
                  <a:pt x="45545" y="311150"/>
                </a:lnTo>
                <a:lnTo>
                  <a:pt x="48847" y="313690"/>
                </a:lnTo>
                <a:lnTo>
                  <a:pt x="77136" y="341629"/>
                </a:lnTo>
                <a:lnTo>
                  <a:pt x="101473" y="350520"/>
                </a:lnTo>
                <a:lnTo>
                  <a:pt x="126269" y="360679"/>
                </a:lnTo>
                <a:lnTo>
                  <a:pt x="139906" y="369570"/>
                </a:lnTo>
                <a:lnTo>
                  <a:pt x="169955" y="386079"/>
                </a:lnTo>
                <a:lnTo>
                  <a:pt x="204565" y="397509"/>
                </a:lnTo>
                <a:lnTo>
                  <a:pt x="241008" y="400050"/>
                </a:lnTo>
                <a:lnTo>
                  <a:pt x="276558" y="392429"/>
                </a:lnTo>
                <a:lnTo>
                  <a:pt x="283035" y="392429"/>
                </a:lnTo>
                <a:lnTo>
                  <a:pt x="289512" y="388620"/>
                </a:lnTo>
                <a:lnTo>
                  <a:pt x="510558" y="388620"/>
                </a:lnTo>
                <a:lnTo>
                  <a:pt x="510746" y="386079"/>
                </a:lnTo>
                <a:lnTo>
                  <a:pt x="510282" y="365759"/>
                </a:lnTo>
                <a:lnTo>
                  <a:pt x="509599" y="346709"/>
                </a:lnTo>
                <a:lnTo>
                  <a:pt x="509489" y="341629"/>
                </a:lnTo>
                <a:lnTo>
                  <a:pt x="509389" y="327659"/>
                </a:lnTo>
                <a:lnTo>
                  <a:pt x="243919" y="327659"/>
                </a:lnTo>
                <a:lnTo>
                  <a:pt x="232243" y="323850"/>
                </a:lnTo>
                <a:lnTo>
                  <a:pt x="210129" y="317500"/>
                </a:lnTo>
                <a:lnTo>
                  <a:pt x="198453" y="313690"/>
                </a:lnTo>
                <a:lnTo>
                  <a:pt x="154501" y="307340"/>
                </a:lnTo>
                <a:lnTo>
                  <a:pt x="139906" y="304800"/>
                </a:lnTo>
                <a:close/>
              </a:path>
              <a:path w="523875" h="1126489">
                <a:moveTo>
                  <a:pt x="511486" y="275590"/>
                </a:moveTo>
                <a:lnTo>
                  <a:pt x="305768" y="275590"/>
                </a:lnTo>
                <a:lnTo>
                  <a:pt x="305768" y="281940"/>
                </a:lnTo>
                <a:lnTo>
                  <a:pt x="309070" y="288290"/>
                </a:lnTo>
                <a:lnTo>
                  <a:pt x="305768" y="290829"/>
                </a:lnTo>
                <a:lnTo>
                  <a:pt x="302466" y="294640"/>
                </a:lnTo>
                <a:lnTo>
                  <a:pt x="295989" y="294640"/>
                </a:lnTo>
                <a:lnTo>
                  <a:pt x="292814" y="298450"/>
                </a:lnTo>
                <a:lnTo>
                  <a:pt x="269557" y="317500"/>
                </a:lnTo>
                <a:lnTo>
                  <a:pt x="256577" y="325120"/>
                </a:lnTo>
                <a:lnTo>
                  <a:pt x="243919" y="327659"/>
                </a:lnTo>
                <a:lnTo>
                  <a:pt x="509389" y="327659"/>
                </a:lnTo>
                <a:lnTo>
                  <a:pt x="509353" y="322579"/>
                </a:lnTo>
                <a:lnTo>
                  <a:pt x="510888" y="298450"/>
                </a:lnTo>
                <a:lnTo>
                  <a:pt x="511810" y="281940"/>
                </a:lnTo>
                <a:lnTo>
                  <a:pt x="511683" y="278129"/>
                </a:lnTo>
                <a:lnTo>
                  <a:pt x="511486" y="275590"/>
                </a:lnTo>
                <a:close/>
              </a:path>
              <a:path w="523875" h="1126489">
                <a:moveTo>
                  <a:pt x="107394" y="60959"/>
                </a:moveTo>
                <a:lnTo>
                  <a:pt x="64658" y="68579"/>
                </a:lnTo>
                <a:lnTo>
                  <a:pt x="39068" y="109220"/>
                </a:lnTo>
                <a:lnTo>
                  <a:pt x="38411" y="128270"/>
                </a:lnTo>
                <a:lnTo>
                  <a:pt x="43529" y="146050"/>
                </a:lnTo>
                <a:lnTo>
                  <a:pt x="50480" y="165100"/>
                </a:lnTo>
                <a:lnTo>
                  <a:pt x="55324" y="184150"/>
                </a:lnTo>
                <a:lnTo>
                  <a:pt x="54260" y="191770"/>
                </a:lnTo>
                <a:lnTo>
                  <a:pt x="51673" y="198120"/>
                </a:lnTo>
                <a:lnTo>
                  <a:pt x="48466" y="204470"/>
                </a:lnTo>
                <a:lnTo>
                  <a:pt x="45545" y="213359"/>
                </a:lnTo>
                <a:lnTo>
                  <a:pt x="43949" y="218440"/>
                </a:lnTo>
                <a:lnTo>
                  <a:pt x="42687" y="223520"/>
                </a:lnTo>
                <a:lnTo>
                  <a:pt x="39616" y="227329"/>
                </a:lnTo>
                <a:lnTo>
                  <a:pt x="32591" y="229870"/>
                </a:lnTo>
                <a:lnTo>
                  <a:pt x="19510" y="229870"/>
                </a:lnTo>
                <a:lnTo>
                  <a:pt x="16208" y="232409"/>
                </a:lnTo>
                <a:lnTo>
                  <a:pt x="9731" y="236220"/>
                </a:lnTo>
                <a:lnTo>
                  <a:pt x="9731" y="248920"/>
                </a:lnTo>
                <a:lnTo>
                  <a:pt x="6556" y="255270"/>
                </a:lnTo>
                <a:lnTo>
                  <a:pt x="6556" y="259079"/>
                </a:lnTo>
                <a:lnTo>
                  <a:pt x="2343" y="266700"/>
                </a:lnTo>
                <a:lnTo>
                  <a:pt x="0" y="276859"/>
                </a:lnTo>
                <a:lnTo>
                  <a:pt x="28864" y="307340"/>
                </a:lnTo>
                <a:lnTo>
                  <a:pt x="35766" y="304800"/>
                </a:lnTo>
                <a:lnTo>
                  <a:pt x="139906" y="304800"/>
                </a:lnTo>
                <a:lnTo>
                  <a:pt x="131129" y="303529"/>
                </a:lnTo>
                <a:lnTo>
                  <a:pt x="123602" y="299720"/>
                </a:lnTo>
                <a:lnTo>
                  <a:pt x="116099" y="294640"/>
                </a:lnTo>
                <a:lnTo>
                  <a:pt x="107394" y="288290"/>
                </a:lnTo>
                <a:lnTo>
                  <a:pt x="104092" y="288290"/>
                </a:lnTo>
                <a:lnTo>
                  <a:pt x="100790" y="284479"/>
                </a:lnTo>
                <a:lnTo>
                  <a:pt x="97615" y="278129"/>
                </a:lnTo>
                <a:lnTo>
                  <a:pt x="301808" y="278129"/>
                </a:lnTo>
                <a:lnTo>
                  <a:pt x="305768" y="275590"/>
                </a:lnTo>
                <a:lnTo>
                  <a:pt x="511486" y="275590"/>
                </a:lnTo>
                <a:lnTo>
                  <a:pt x="510499" y="262890"/>
                </a:lnTo>
                <a:lnTo>
                  <a:pt x="72005" y="262890"/>
                </a:lnTo>
                <a:lnTo>
                  <a:pt x="65103" y="261620"/>
                </a:lnTo>
                <a:lnTo>
                  <a:pt x="65103" y="259079"/>
                </a:lnTo>
                <a:lnTo>
                  <a:pt x="61801" y="255270"/>
                </a:lnTo>
                <a:lnTo>
                  <a:pt x="61801" y="246379"/>
                </a:lnTo>
                <a:lnTo>
                  <a:pt x="68278" y="246379"/>
                </a:lnTo>
                <a:lnTo>
                  <a:pt x="74255" y="245109"/>
                </a:lnTo>
                <a:lnTo>
                  <a:pt x="506335" y="245109"/>
                </a:lnTo>
                <a:lnTo>
                  <a:pt x="505674" y="242570"/>
                </a:lnTo>
                <a:lnTo>
                  <a:pt x="501402" y="232409"/>
                </a:lnTo>
                <a:lnTo>
                  <a:pt x="84534" y="232409"/>
                </a:lnTo>
                <a:lnTo>
                  <a:pt x="81359" y="229870"/>
                </a:lnTo>
                <a:lnTo>
                  <a:pt x="84534" y="226059"/>
                </a:lnTo>
                <a:lnTo>
                  <a:pt x="150721" y="226059"/>
                </a:lnTo>
                <a:lnTo>
                  <a:pt x="140513" y="220979"/>
                </a:lnTo>
                <a:lnTo>
                  <a:pt x="126825" y="213359"/>
                </a:lnTo>
                <a:lnTo>
                  <a:pt x="71580" y="213359"/>
                </a:lnTo>
                <a:lnTo>
                  <a:pt x="68278" y="207009"/>
                </a:lnTo>
                <a:lnTo>
                  <a:pt x="68278" y="200659"/>
                </a:lnTo>
                <a:lnTo>
                  <a:pt x="69119" y="186690"/>
                </a:lnTo>
                <a:lnTo>
                  <a:pt x="68331" y="180340"/>
                </a:lnTo>
                <a:lnTo>
                  <a:pt x="65103" y="173990"/>
                </a:lnTo>
                <a:lnTo>
                  <a:pt x="82717" y="173990"/>
                </a:lnTo>
                <a:lnTo>
                  <a:pt x="71580" y="165100"/>
                </a:lnTo>
                <a:lnTo>
                  <a:pt x="66754" y="157479"/>
                </a:lnTo>
                <a:lnTo>
                  <a:pt x="62214" y="151129"/>
                </a:lnTo>
                <a:lnTo>
                  <a:pt x="58293" y="144779"/>
                </a:lnTo>
                <a:lnTo>
                  <a:pt x="55324" y="138429"/>
                </a:lnTo>
                <a:lnTo>
                  <a:pt x="52280" y="125729"/>
                </a:lnTo>
                <a:lnTo>
                  <a:pt x="52879" y="113029"/>
                </a:lnTo>
                <a:lnTo>
                  <a:pt x="57146" y="100329"/>
                </a:lnTo>
                <a:lnTo>
                  <a:pt x="65103" y="90170"/>
                </a:lnTo>
                <a:lnTo>
                  <a:pt x="76398" y="81279"/>
                </a:lnTo>
                <a:lnTo>
                  <a:pt x="89836" y="77470"/>
                </a:lnTo>
                <a:lnTo>
                  <a:pt x="158119" y="77470"/>
                </a:lnTo>
                <a:lnTo>
                  <a:pt x="151701" y="73659"/>
                </a:lnTo>
                <a:lnTo>
                  <a:pt x="130613" y="64770"/>
                </a:lnTo>
                <a:lnTo>
                  <a:pt x="107394" y="60959"/>
                </a:lnTo>
                <a:close/>
              </a:path>
              <a:path w="523875" h="1126489">
                <a:moveTo>
                  <a:pt x="301808" y="278129"/>
                </a:moveTo>
                <a:lnTo>
                  <a:pt x="97615" y="278129"/>
                </a:lnTo>
                <a:lnTo>
                  <a:pt x="109807" y="279400"/>
                </a:lnTo>
                <a:lnTo>
                  <a:pt x="134191" y="287020"/>
                </a:lnTo>
                <a:lnTo>
                  <a:pt x="146383" y="288290"/>
                </a:lnTo>
                <a:lnTo>
                  <a:pt x="156634" y="289559"/>
                </a:lnTo>
                <a:lnTo>
                  <a:pt x="167528" y="289559"/>
                </a:lnTo>
                <a:lnTo>
                  <a:pt x="178423" y="288290"/>
                </a:lnTo>
                <a:lnTo>
                  <a:pt x="210603" y="288290"/>
                </a:lnTo>
                <a:lnTo>
                  <a:pt x="254557" y="285750"/>
                </a:lnTo>
                <a:lnTo>
                  <a:pt x="276558" y="281940"/>
                </a:lnTo>
                <a:lnTo>
                  <a:pt x="284283" y="281940"/>
                </a:lnTo>
                <a:lnTo>
                  <a:pt x="292354" y="280670"/>
                </a:lnTo>
                <a:lnTo>
                  <a:pt x="299829" y="279400"/>
                </a:lnTo>
                <a:lnTo>
                  <a:pt x="301808" y="278129"/>
                </a:lnTo>
                <a:close/>
              </a:path>
              <a:path w="523875" h="1126489">
                <a:moveTo>
                  <a:pt x="506335" y="245109"/>
                </a:moveTo>
                <a:lnTo>
                  <a:pt x="74255" y="245109"/>
                </a:lnTo>
                <a:lnTo>
                  <a:pt x="93495" y="247650"/>
                </a:lnTo>
                <a:lnTo>
                  <a:pt x="97615" y="248920"/>
                </a:lnTo>
                <a:lnTo>
                  <a:pt x="97615" y="255270"/>
                </a:lnTo>
                <a:lnTo>
                  <a:pt x="90713" y="256540"/>
                </a:lnTo>
                <a:lnTo>
                  <a:pt x="81359" y="260350"/>
                </a:lnTo>
                <a:lnTo>
                  <a:pt x="72005" y="262890"/>
                </a:lnTo>
                <a:lnTo>
                  <a:pt x="510499" y="262890"/>
                </a:lnTo>
                <a:lnTo>
                  <a:pt x="510301" y="260350"/>
                </a:lnTo>
                <a:lnTo>
                  <a:pt x="506335" y="245109"/>
                </a:lnTo>
                <a:close/>
              </a:path>
              <a:path w="523875" h="1126489">
                <a:moveTo>
                  <a:pt x="150721" y="226059"/>
                </a:moveTo>
                <a:lnTo>
                  <a:pt x="84534" y="226059"/>
                </a:lnTo>
                <a:lnTo>
                  <a:pt x="87836" y="229870"/>
                </a:lnTo>
                <a:lnTo>
                  <a:pt x="91138" y="229870"/>
                </a:lnTo>
                <a:lnTo>
                  <a:pt x="94313" y="232409"/>
                </a:lnTo>
                <a:lnTo>
                  <a:pt x="166651" y="232409"/>
                </a:lnTo>
                <a:lnTo>
                  <a:pt x="153273" y="227329"/>
                </a:lnTo>
                <a:lnTo>
                  <a:pt x="150721" y="226059"/>
                </a:lnTo>
                <a:close/>
              </a:path>
              <a:path w="523875" h="1126489">
                <a:moveTo>
                  <a:pt x="375618" y="0"/>
                </a:moveTo>
                <a:lnTo>
                  <a:pt x="325326" y="24129"/>
                </a:lnTo>
                <a:lnTo>
                  <a:pt x="302466" y="60959"/>
                </a:lnTo>
                <a:lnTo>
                  <a:pt x="299291" y="67309"/>
                </a:lnTo>
                <a:lnTo>
                  <a:pt x="299291" y="69850"/>
                </a:lnTo>
                <a:lnTo>
                  <a:pt x="292814" y="76200"/>
                </a:lnTo>
                <a:lnTo>
                  <a:pt x="279733" y="83820"/>
                </a:lnTo>
                <a:lnTo>
                  <a:pt x="283035" y="90170"/>
                </a:lnTo>
                <a:lnTo>
                  <a:pt x="283035" y="99059"/>
                </a:lnTo>
                <a:lnTo>
                  <a:pt x="289512" y="102870"/>
                </a:lnTo>
                <a:lnTo>
                  <a:pt x="292814" y="109220"/>
                </a:lnTo>
                <a:lnTo>
                  <a:pt x="302466" y="109220"/>
                </a:lnTo>
                <a:lnTo>
                  <a:pt x="305768" y="115570"/>
                </a:lnTo>
                <a:lnTo>
                  <a:pt x="305768" y="138429"/>
                </a:lnTo>
                <a:lnTo>
                  <a:pt x="312245" y="142240"/>
                </a:lnTo>
                <a:lnTo>
                  <a:pt x="312245" y="157479"/>
                </a:lnTo>
                <a:lnTo>
                  <a:pt x="309070" y="165100"/>
                </a:lnTo>
                <a:lnTo>
                  <a:pt x="305532" y="171450"/>
                </a:lnTo>
                <a:lnTo>
                  <a:pt x="300482" y="176529"/>
                </a:lnTo>
                <a:lnTo>
                  <a:pt x="294836" y="181609"/>
                </a:lnTo>
                <a:lnTo>
                  <a:pt x="289512" y="186690"/>
                </a:lnTo>
                <a:lnTo>
                  <a:pt x="252152" y="214629"/>
                </a:lnTo>
                <a:lnTo>
                  <a:pt x="228917" y="223520"/>
                </a:lnTo>
                <a:lnTo>
                  <a:pt x="205087" y="229870"/>
                </a:lnTo>
                <a:lnTo>
                  <a:pt x="182197" y="232409"/>
                </a:lnTo>
                <a:lnTo>
                  <a:pt x="501402" y="232409"/>
                </a:lnTo>
                <a:lnTo>
                  <a:pt x="497665" y="223520"/>
                </a:lnTo>
                <a:lnTo>
                  <a:pt x="492807" y="213359"/>
                </a:lnTo>
                <a:lnTo>
                  <a:pt x="478234" y="186690"/>
                </a:lnTo>
                <a:lnTo>
                  <a:pt x="471346" y="172720"/>
                </a:lnTo>
                <a:lnTo>
                  <a:pt x="464756" y="160020"/>
                </a:lnTo>
                <a:lnTo>
                  <a:pt x="457571" y="147320"/>
                </a:lnTo>
                <a:lnTo>
                  <a:pt x="448897" y="135890"/>
                </a:lnTo>
                <a:lnTo>
                  <a:pt x="442420" y="121920"/>
                </a:lnTo>
                <a:lnTo>
                  <a:pt x="439118" y="113029"/>
                </a:lnTo>
                <a:lnTo>
                  <a:pt x="435943" y="109220"/>
                </a:lnTo>
                <a:lnTo>
                  <a:pt x="442420" y="96520"/>
                </a:lnTo>
                <a:lnTo>
                  <a:pt x="442420" y="90170"/>
                </a:lnTo>
                <a:lnTo>
                  <a:pt x="443759" y="82550"/>
                </a:lnTo>
                <a:lnTo>
                  <a:pt x="443611" y="74929"/>
                </a:lnTo>
                <a:lnTo>
                  <a:pt x="442866" y="67309"/>
                </a:lnTo>
                <a:lnTo>
                  <a:pt x="442420" y="60959"/>
                </a:lnTo>
                <a:lnTo>
                  <a:pt x="436943" y="48259"/>
                </a:lnTo>
                <a:lnTo>
                  <a:pt x="430228" y="36829"/>
                </a:lnTo>
                <a:lnTo>
                  <a:pt x="422275" y="26670"/>
                </a:lnTo>
                <a:lnTo>
                  <a:pt x="413083" y="17779"/>
                </a:lnTo>
                <a:lnTo>
                  <a:pt x="400129" y="5079"/>
                </a:lnTo>
                <a:lnTo>
                  <a:pt x="393652" y="2540"/>
                </a:lnTo>
                <a:lnTo>
                  <a:pt x="375618" y="0"/>
                </a:lnTo>
                <a:close/>
              </a:path>
              <a:path w="523875" h="1126489">
                <a:moveTo>
                  <a:pt x="82717" y="173990"/>
                </a:moveTo>
                <a:lnTo>
                  <a:pt x="65103" y="173990"/>
                </a:lnTo>
                <a:lnTo>
                  <a:pt x="78057" y="184150"/>
                </a:lnTo>
                <a:lnTo>
                  <a:pt x="84226" y="190500"/>
                </a:lnTo>
                <a:lnTo>
                  <a:pt x="88265" y="194309"/>
                </a:lnTo>
                <a:lnTo>
                  <a:pt x="90469" y="200659"/>
                </a:lnTo>
                <a:lnTo>
                  <a:pt x="91138" y="209550"/>
                </a:lnTo>
                <a:lnTo>
                  <a:pt x="87836" y="209550"/>
                </a:lnTo>
                <a:lnTo>
                  <a:pt x="71580" y="213359"/>
                </a:lnTo>
                <a:lnTo>
                  <a:pt x="139019" y="213359"/>
                </a:lnTo>
                <a:lnTo>
                  <a:pt x="163454" y="210820"/>
                </a:lnTo>
                <a:lnTo>
                  <a:pt x="175720" y="207009"/>
                </a:lnTo>
                <a:lnTo>
                  <a:pt x="183497" y="201929"/>
                </a:lnTo>
                <a:lnTo>
                  <a:pt x="110849" y="201929"/>
                </a:lnTo>
                <a:lnTo>
                  <a:pt x="106140" y="200659"/>
                </a:lnTo>
                <a:lnTo>
                  <a:pt x="102026" y="196850"/>
                </a:lnTo>
                <a:lnTo>
                  <a:pt x="97615" y="194309"/>
                </a:lnTo>
                <a:lnTo>
                  <a:pt x="121872" y="194309"/>
                </a:lnTo>
                <a:lnTo>
                  <a:pt x="103266" y="186690"/>
                </a:lnTo>
                <a:lnTo>
                  <a:pt x="85899" y="176529"/>
                </a:lnTo>
                <a:lnTo>
                  <a:pt x="82717" y="173990"/>
                </a:lnTo>
                <a:close/>
              </a:path>
              <a:path w="523875" h="1126489">
                <a:moveTo>
                  <a:pt x="158119" y="77470"/>
                </a:moveTo>
                <a:lnTo>
                  <a:pt x="103893" y="77470"/>
                </a:lnTo>
                <a:lnTo>
                  <a:pt x="117046" y="80009"/>
                </a:lnTo>
                <a:lnTo>
                  <a:pt x="129311" y="83820"/>
                </a:lnTo>
                <a:lnTo>
                  <a:pt x="141541" y="90170"/>
                </a:lnTo>
                <a:lnTo>
                  <a:pt x="165941" y="105409"/>
                </a:lnTo>
                <a:lnTo>
                  <a:pt x="176022" y="113029"/>
                </a:lnTo>
                <a:lnTo>
                  <a:pt x="185816" y="119379"/>
                </a:lnTo>
                <a:lnTo>
                  <a:pt x="193802" y="128270"/>
                </a:lnTo>
                <a:lnTo>
                  <a:pt x="198453" y="142240"/>
                </a:lnTo>
                <a:lnTo>
                  <a:pt x="199588" y="154940"/>
                </a:lnTo>
                <a:lnTo>
                  <a:pt x="198008" y="166370"/>
                </a:lnTo>
                <a:lnTo>
                  <a:pt x="163877" y="193040"/>
                </a:lnTo>
                <a:lnTo>
                  <a:pt x="139906" y="196850"/>
                </a:lnTo>
                <a:lnTo>
                  <a:pt x="113871" y="196850"/>
                </a:lnTo>
                <a:lnTo>
                  <a:pt x="117046" y="200659"/>
                </a:lnTo>
                <a:lnTo>
                  <a:pt x="110849" y="201929"/>
                </a:lnTo>
                <a:lnTo>
                  <a:pt x="183497" y="201929"/>
                </a:lnTo>
                <a:lnTo>
                  <a:pt x="191928" y="196850"/>
                </a:lnTo>
                <a:lnTo>
                  <a:pt x="200384" y="190500"/>
                </a:lnTo>
                <a:lnTo>
                  <a:pt x="208232" y="184150"/>
                </a:lnTo>
                <a:lnTo>
                  <a:pt x="215231" y="162559"/>
                </a:lnTo>
                <a:lnTo>
                  <a:pt x="213074" y="139700"/>
                </a:lnTo>
                <a:lnTo>
                  <a:pt x="203606" y="116840"/>
                </a:lnTo>
                <a:lnTo>
                  <a:pt x="188674" y="99059"/>
                </a:lnTo>
                <a:lnTo>
                  <a:pt x="170955" y="85090"/>
                </a:lnTo>
                <a:lnTo>
                  <a:pt x="158119" y="77470"/>
                </a:lnTo>
                <a:close/>
              </a:path>
              <a:path w="523875" h="1126489">
                <a:moveTo>
                  <a:pt x="121872" y="194309"/>
                </a:moveTo>
                <a:lnTo>
                  <a:pt x="100790" y="194309"/>
                </a:lnTo>
                <a:lnTo>
                  <a:pt x="104092" y="196850"/>
                </a:lnTo>
                <a:lnTo>
                  <a:pt x="139906" y="196850"/>
                </a:lnTo>
                <a:lnTo>
                  <a:pt x="121872" y="194309"/>
                </a:lnTo>
                <a:close/>
              </a:path>
            </a:pathLst>
          </a:custGeom>
          <a:solidFill>
            <a:srgbClr val="C9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7" name="Tabel 4">
            <a:extLst>
              <a:ext uri="{FF2B5EF4-FFF2-40B4-BE49-F238E27FC236}">
                <a16:creationId xmlns:a16="http://schemas.microsoft.com/office/drawing/2014/main" id="{E01E4148-0D9B-4F60-8D2B-986948E90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109129"/>
              </p:ext>
            </p:extLst>
          </p:nvPr>
        </p:nvGraphicFramePr>
        <p:xfrm>
          <a:off x="392702" y="1689100"/>
          <a:ext cx="13616395" cy="608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415">
                  <a:extLst>
                    <a:ext uri="{9D8B030D-6E8A-4147-A177-3AD203B41FA5}">
                      <a16:colId xmlns:a16="http://schemas.microsoft.com/office/drawing/2014/main" val="4121055635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2660085169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3832023432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3932894838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3509398931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4154186147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1110094301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2979835429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4131177059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3187336924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2533290483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1400684238"/>
                    </a:ext>
                  </a:extLst>
                </a:gridCol>
                <a:gridCol w="1047415">
                  <a:extLst>
                    <a:ext uri="{9D8B030D-6E8A-4147-A177-3AD203B41FA5}">
                      <a16:colId xmlns:a16="http://schemas.microsoft.com/office/drawing/2014/main" val="2373903319"/>
                    </a:ext>
                  </a:extLst>
                </a:gridCol>
              </a:tblGrid>
              <a:tr h="357231">
                <a:tc rowSpan="3">
                  <a:txBody>
                    <a:bodyPr/>
                    <a:lstStyle/>
                    <a:p>
                      <a:pPr algn="ctr"/>
                      <a:endParaRPr lang="nl-NL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Januari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Februari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Maart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April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Mei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Juni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Juli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Augustus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September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oktober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November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0" dirty="0"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December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606351"/>
                  </a:ext>
                </a:extLst>
              </a:tr>
              <a:tr h="318480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nl-NL" sz="1050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Online kennisplatform </a:t>
                      </a:r>
                      <a:r>
                        <a:rPr lang="nl-NL" sz="1050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www.centrecourt.nl</a:t>
                      </a:r>
                      <a:r>
                        <a:rPr lang="nl-NL" sz="1050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inclusief Succesverhalen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solidFill>
                      <a:srgbClr val="1932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09278163"/>
                  </a:ext>
                </a:extLst>
              </a:tr>
              <a:tr h="35723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Kringbijeenkomsten,</a:t>
                      </a:r>
                      <a:r>
                        <a:rPr lang="nl-NL" sz="1050" b="1" spc="3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verenigingsbezoeken,</a:t>
                      </a:r>
                      <a:r>
                        <a:rPr lang="nl-NL" sz="1050" b="1" spc="4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procesbegeleiding,</a:t>
                      </a:r>
                      <a:r>
                        <a:rPr lang="nl-NL" sz="1050" b="1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accommodatieadvies,</a:t>
                      </a:r>
                      <a:r>
                        <a:rPr lang="nl-NL" sz="1050" b="1" spc="6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juridische</a:t>
                      </a:r>
                      <a:r>
                        <a:rPr lang="nl-NL" sz="1050" b="1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dienstverlening,</a:t>
                      </a:r>
                      <a:r>
                        <a:rPr lang="nl-NL" sz="1050" b="1" spc="4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permanente</a:t>
                      </a:r>
                      <a:r>
                        <a:rPr lang="nl-NL" sz="1050" b="1" spc="4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ontwikkeling</a:t>
                      </a:r>
                      <a:r>
                        <a:rPr lang="nl-NL" sz="1050" b="1" spc="1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leraren</a:t>
                      </a:r>
                      <a:r>
                        <a:rPr lang="nl-NL" sz="1050" b="1" spc="4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en</a:t>
                      </a:r>
                      <a:r>
                        <a:rPr lang="nl-NL" sz="1050" b="1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e-</a:t>
                      </a:r>
                      <a:r>
                        <a:rPr lang="nl-NL" sz="1050" b="1" spc="-5" dirty="0" err="1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learning</a:t>
                      </a:r>
                      <a:r>
                        <a:rPr lang="nl-NL" sz="1050" b="1" spc="4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modules</a:t>
                      </a:r>
                      <a:r>
                        <a:rPr lang="nl-NL" sz="1050" b="1" spc="2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(leraren</a:t>
                      </a:r>
                      <a:r>
                        <a:rPr lang="nl-NL" sz="1050" b="1" spc="4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en</a:t>
                      </a:r>
                      <a:r>
                        <a:rPr lang="nl-NL" sz="1050" b="1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5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vrijwilligers)</a:t>
                      </a:r>
                      <a:endParaRPr lang="nl-NL" sz="105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5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902941"/>
                  </a:ext>
                </a:extLst>
              </a:tr>
              <a:tr h="541865">
                <a:tc rowSpan="5">
                  <a:txBody>
                    <a:bodyPr/>
                    <a:lstStyle/>
                    <a:p>
                      <a:pPr algn="l"/>
                      <a:r>
                        <a:rPr lang="nl-NL" sz="1100" b="1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Workshops</a:t>
                      </a:r>
                    </a:p>
                    <a:p>
                      <a:pPr algn="l"/>
                      <a:r>
                        <a:rPr lang="nl-NL" sz="1100" b="1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Webinars</a:t>
                      </a:r>
                    </a:p>
                    <a:p>
                      <a:pPr algn="l"/>
                      <a:r>
                        <a:rPr lang="nl-NL" sz="1100" b="1" dirty="0" err="1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Master-classes</a:t>
                      </a:r>
                      <a:endParaRPr lang="nl-NL" sz="1100" b="1" dirty="0">
                        <a:solidFill>
                          <a:schemeClr val="bg1"/>
                        </a:solidFill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nl-NL" sz="1000" dirty="0">
                        <a:solidFill>
                          <a:schemeClr val="bg1"/>
                        </a:solidFill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b="0" i="0" dirty="0">
                          <a:solidFill>
                            <a:schemeClr val="bg1"/>
                          </a:solidFill>
                          <a:effectLst/>
                          <a:latin typeface="MarselisOT-Light" panose="020B0504020101020102" pitchFamily="34" charset="0"/>
                          <a:ea typeface="+mn-ea"/>
                          <a:cs typeface="MarselisOT-Light" panose="020B0504020101020102" pitchFamily="34" charset="0"/>
                        </a:rPr>
                        <a:t>(Digitale) congresweek</a:t>
                      </a:r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b="0" i="0" dirty="0">
                          <a:solidFill>
                            <a:schemeClr val="bg1"/>
                          </a:solidFill>
                          <a:effectLst/>
                          <a:latin typeface="MarselisOT-Light" panose="020B0504020101020102" pitchFamily="34" charset="0"/>
                          <a:ea typeface="+mn-ea"/>
                          <a:cs typeface="MarselisOT-Light" panose="020B0504020101020102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VCL=cursus</a:t>
                      </a:r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Zomer Challenge</a:t>
                      </a:r>
                    </a:p>
                  </a:txBody>
                  <a:tcPr anchor="ctr">
                    <a:lnR w="12700" cmpd="sng">
                      <a:noFill/>
                    </a:lnR>
                    <a:solidFill>
                      <a:srgbClr val="1932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VTL-cursus</a:t>
                      </a:r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Vrijwilligers</a:t>
                      </a:r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1932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VTL-cursus</a:t>
                      </a:r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rgbClr val="92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VTL bijeenkomst NJC</a:t>
                      </a: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Activatie leden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Bestuurs-coaching</a:t>
                      </a: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Visievorming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92BD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338788"/>
                  </a:ext>
                </a:extLst>
              </a:tr>
              <a:tr h="558793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b="0" i="0" dirty="0">
                          <a:solidFill>
                            <a:schemeClr val="bg1"/>
                          </a:solidFill>
                          <a:effectLst/>
                          <a:latin typeface="MarselisOT-Light"/>
                          <a:ea typeface="+mn-ea"/>
                          <a:cs typeface="MarselisOT-Light" panose="020B0504020101020102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Baanonderhoud</a:t>
                      </a:r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32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Introductie nieuwe bestuurders</a:t>
                      </a:r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32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VCL-cursus</a:t>
                      </a:r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9292B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Jeugd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32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VTL-cursus</a:t>
                      </a:r>
                    </a:p>
                  </a:txBody>
                  <a:tcPr anchor="ctr">
                    <a:solidFill>
                      <a:srgbClr val="9292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Introductie nieuwe bestuurders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329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4231587"/>
                  </a:ext>
                </a:extLst>
              </a:tr>
              <a:tr h="12700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nl-NL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nl-NL" dirty="0"/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VTL-cursus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Gezonde Sportomgeving</a:t>
                      </a:r>
                      <a:endParaRPr lang="nl-NL" dirty="0"/>
                    </a:p>
                  </a:txBody>
                  <a:tcPr anchor="ctr"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92BD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nl-NL" sz="950" dirty="0">
                          <a:solidFill>
                            <a:schemeClr val="bg1"/>
                          </a:solidFill>
                        </a:rPr>
                        <a:t>Fair Play</a:t>
                      </a: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Baanonderhoud</a:t>
                      </a:r>
                      <a:endParaRPr lang="nl-NL" dirty="0"/>
                    </a:p>
                  </a:txBody>
                  <a:tcPr anchor="ctr"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92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23178"/>
                  </a:ext>
                </a:extLst>
              </a:tr>
              <a:tr h="49656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T w="127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T w="12700" cap="flat" cmpd="sng" algn="ctr">
                      <a:solidFill>
                        <a:srgbClr val="9292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684353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Digitale pas</a:t>
                      </a:r>
                    </a:p>
                  </a:txBody>
                  <a:tcPr anchor="ctr">
                    <a:solidFill>
                      <a:srgbClr val="9292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950" dirty="0">
                        <a:solidFill>
                          <a:schemeClr val="bg1"/>
                        </a:solidFill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VCL-cursus</a:t>
                      </a:r>
                    </a:p>
                    <a:p>
                      <a:pPr algn="ctr"/>
                      <a:r>
                        <a:rPr lang="nl-NL" sz="950" dirty="0">
                          <a:solidFill>
                            <a:schemeClr val="bg1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VTL bijeenkomst aanbod 2023</a:t>
                      </a: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234975"/>
                  </a:ext>
                </a:extLst>
              </a:tr>
              <a:tr h="357231">
                <a:tc rowSpan="2">
                  <a:txBody>
                    <a:bodyPr/>
                    <a:lstStyle/>
                    <a:p>
                      <a:pPr algn="l"/>
                      <a:r>
                        <a:rPr lang="nl-NL" sz="1100" b="1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Organiseer</a:t>
                      </a:r>
                      <a:r>
                        <a:rPr lang="nl-NL" sz="1200" b="1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tennis en padel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l-NL" sz="1000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Q1: Werven van nieuwe leden</a:t>
                      </a: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l-NL" sz="1000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Q2: Activeren leden (behoud)</a:t>
                      </a:r>
                    </a:p>
                  </a:txBody>
                  <a:tcPr anchor="ctr">
                    <a:solidFill>
                      <a:srgbClr val="FF5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l-NL" sz="1000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Q3: Werven van nieuwe leden</a:t>
                      </a: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l-NL" sz="1000" dirty="0">
                          <a:solidFill>
                            <a:schemeClr val="bg1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Q4: Visie vormen &amp; jaarkalenders opstellen</a:t>
                      </a:r>
                    </a:p>
                  </a:txBody>
                  <a:tcPr anchor="ctr">
                    <a:solidFill>
                      <a:srgbClr val="FF5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6731165"/>
                  </a:ext>
                </a:extLst>
              </a:tr>
              <a:tr h="353898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Organiseer</a:t>
                      </a:r>
                      <a:r>
                        <a:rPr lang="nl-NL" sz="1000" b="1" spc="-1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b="1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Ontdek</a:t>
                      </a:r>
                      <a:r>
                        <a:rPr lang="nl-NL" sz="1000" b="1" spc="-1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b="1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Tennis</a:t>
                      </a:r>
                      <a:r>
                        <a:rPr lang="nl-NL" sz="1000" b="1" spc="-1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en </a:t>
                      </a:r>
                      <a:r>
                        <a:rPr lang="nl-NL" sz="1000" b="1" spc="-5" dirty="0" err="1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Padel</a:t>
                      </a:r>
                      <a:endParaRPr lang="nl-NL" sz="100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nl-NL" sz="1000" dirty="0"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  <a:p>
                      <a:pPr marL="226060" marR="219075" algn="ctr">
                        <a:lnSpc>
                          <a:spcPct val="100000"/>
                        </a:lnSpc>
                      </a:pP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Denk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aan: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Open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dag,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Zomer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Challenge,</a:t>
                      </a:r>
                      <a:r>
                        <a:rPr lang="nl-NL" sz="1000" spc="1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Tennisstart, </a:t>
                      </a:r>
                      <a:r>
                        <a:rPr lang="nl-NL" sz="1000" spc="-23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 err="1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Padelstart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,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 err="1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Startersclinics</a:t>
                      </a:r>
                      <a:r>
                        <a:rPr lang="nl-NL" sz="1000" spc="2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 err="1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padel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,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Proeflidmaatschap, </a:t>
                      </a:r>
                      <a:r>
                        <a:rPr lang="nl-NL" sz="1000" spc="-23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 err="1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Tenniskids@school</a:t>
                      </a:r>
                      <a:endParaRPr lang="nl-NL" sz="1000" dirty="0"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rgbClr val="FF5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Organiseer</a:t>
                      </a:r>
                      <a:r>
                        <a:rPr lang="nl-NL" sz="1000" b="1" spc="-1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Speel</a:t>
                      </a:r>
                      <a:r>
                        <a:rPr lang="nl-NL" sz="1000" b="1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Tennis</a:t>
                      </a: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en </a:t>
                      </a:r>
                      <a:r>
                        <a:rPr lang="nl-NL" sz="1000" b="1" spc="-5" dirty="0" err="1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Padel</a:t>
                      </a:r>
                      <a:endParaRPr lang="nl-NL" sz="100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nl-NL" sz="100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  <a:p>
                      <a:pPr marL="116205" marR="106680" indent="-1270" algn="ctr">
                        <a:lnSpc>
                          <a:spcPct val="100000"/>
                        </a:lnSpc>
                      </a:pP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Denk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aan: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spelen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competitie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(focus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8&amp;9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Tennis),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spelen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toernooien</a:t>
                      </a:r>
                      <a:r>
                        <a:rPr lang="nl-NL" sz="1000" spc="1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(focus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nieuwe</a:t>
                      </a:r>
                      <a:r>
                        <a:rPr lang="nl-NL" sz="1000" spc="4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 err="1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toenooivormen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),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meedoen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aan </a:t>
                      </a:r>
                      <a:r>
                        <a:rPr lang="nl-NL" sz="1000" spc="-23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clubactiviteiten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(KNLTB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5" dirty="0" err="1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flexcompetities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),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Tennis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Alles- </a:t>
                      </a:r>
                      <a:r>
                        <a:rPr lang="nl-NL" sz="1000" spc="-23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in-1</a:t>
                      </a:r>
                      <a:endParaRPr lang="nl-NL" sz="1000" dirty="0"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Organiseer</a:t>
                      </a:r>
                      <a:r>
                        <a:rPr lang="nl-NL" sz="1000" b="1" spc="-1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Speel</a:t>
                      </a:r>
                      <a:r>
                        <a:rPr lang="nl-NL" sz="1000" b="1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Tennis</a:t>
                      </a: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en </a:t>
                      </a:r>
                      <a:r>
                        <a:rPr lang="nl-NL" sz="1000" b="1" spc="-5" dirty="0" err="1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Padel</a:t>
                      </a:r>
                      <a:endParaRPr lang="nl-NL" sz="100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nl-NL" sz="100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  <a:p>
                      <a:pPr marL="116205" marR="106680" indent="-1270" algn="ctr">
                        <a:lnSpc>
                          <a:spcPct val="100000"/>
                        </a:lnSpc>
                      </a:pP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Denk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aan: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spelen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competitie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(focus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8&amp;9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Tennis),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spelen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toernooien</a:t>
                      </a:r>
                      <a:r>
                        <a:rPr lang="nl-NL" sz="1000" spc="1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(focus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nieuwe</a:t>
                      </a:r>
                      <a:r>
                        <a:rPr lang="nl-NL" sz="1000" spc="4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 err="1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toenooivormen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),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meedoen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aan </a:t>
                      </a:r>
                      <a:r>
                        <a:rPr lang="nl-NL" sz="1000" spc="-23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clubactiviteiten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(KNLTB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dirty="0" err="1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flexcompetities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),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Tennis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Alles- </a:t>
                      </a:r>
                      <a:r>
                        <a:rPr lang="nl-NL" sz="1000" spc="-23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in-1</a:t>
                      </a:r>
                      <a:endParaRPr lang="nl-NL" sz="1000" dirty="0"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rgbClr val="FF5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>
                    <a:solidFill>
                      <a:srgbClr val="FF5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>
                    <a:solidFill>
                      <a:srgbClr val="FF5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0495" marR="142240" algn="ctr">
                        <a:lnSpc>
                          <a:spcPct val="100000"/>
                        </a:lnSpc>
                      </a:pP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Organiseer</a:t>
                      </a:r>
                      <a:r>
                        <a:rPr lang="nl-NL" sz="1000" b="1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Tennis </a:t>
                      </a:r>
                      <a:r>
                        <a:rPr lang="nl-NL" sz="1000" b="1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en</a:t>
                      </a:r>
                      <a:r>
                        <a:rPr lang="nl-NL" sz="1000" b="1" spc="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b="1" spc="-5" dirty="0" err="1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Padel</a:t>
                      </a:r>
                      <a:r>
                        <a:rPr lang="nl-NL" sz="1000" b="1" spc="1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(meer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doen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voor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de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club, </a:t>
                      </a:r>
                      <a:r>
                        <a:rPr lang="nl-NL" sz="1000" spc="-23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visie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vormen,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activiteiten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plannen</a:t>
                      </a:r>
                      <a:r>
                        <a:rPr lang="nl-NL" sz="1000" spc="1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volgend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jaar)</a:t>
                      </a:r>
                      <a:endParaRPr lang="nl-NL" sz="100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nl-NL" sz="100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  <a:p>
                      <a:pPr marL="396240" marR="387350" algn="ctr">
                        <a:lnSpc>
                          <a:spcPct val="100000"/>
                        </a:lnSpc>
                      </a:pP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Denk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aan: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Club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Analytics,</a:t>
                      </a:r>
                      <a:r>
                        <a:rPr lang="nl-NL" sz="1000" spc="1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feedback</a:t>
                      </a:r>
                      <a:r>
                        <a:rPr lang="nl-NL" sz="1000" spc="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Leden-en </a:t>
                      </a:r>
                      <a:r>
                        <a:rPr lang="nl-NL" sz="1000" spc="-23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Verenigingsmonitor,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visieavond,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-Light" panose="020B0504020101020102" pitchFamily="34" charset="0"/>
                          <a:cs typeface="MarselisOT-Light" panose="020B0504020101020102" pitchFamily="34" charset="0"/>
                        </a:rPr>
                        <a:t>ledentevredenheidsonderzoek</a:t>
                      </a:r>
                      <a:endParaRPr lang="nl-NL" sz="1000" dirty="0">
                        <a:latin typeface="MarselisOT-Light" panose="020B0504020101020102" pitchFamily="34" charset="0"/>
                        <a:cs typeface="MarselisOT-Light" panose="020B0504020101020102" pitchFamily="34" charset="0"/>
                      </a:endParaRPr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>
                    <a:solidFill>
                      <a:srgbClr val="1932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144103"/>
                  </a:ext>
                </a:extLst>
              </a:tr>
              <a:tr h="357231">
                <a:tc gridSpan="1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De</a:t>
                      </a:r>
                      <a:r>
                        <a:rPr lang="nl-NL" sz="1000" spc="1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Kaderkalender</a:t>
                      </a:r>
                      <a:r>
                        <a:rPr lang="nl-NL" sz="1000" spc="4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is</a:t>
                      </a:r>
                      <a:r>
                        <a:rPr lang="nl-NL" sz="1000" spc="1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opgesteld</a:t>
                      </a:r>
                      <a:r>
                        <a:rPr lang="nl-NL" sz="1000" spc="5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om</a:t>
                      </a:r>
                      <a:r>
                        <a:rPr lang="nl-NL" sz="1000" spc="1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KNLTB</a:t>
                      </a:r>
                      <a:r>
                        <a:rPr lang="nl-NL" sz="1000" spc="3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verenigingen</a:t>
                      </a:r>
                      <a:r>
                        <a:rPr lang="nl-NL" sz="1000" spc="5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te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ondersteunen</a:t>
                      </a:r>
                      <a:r>
                        <a:rPr lang="nl-NL" sz="1000" spc="4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bij</a:t>
                      </a:r>
                      <a:r>
                        <a:rPr lang="nl-NL" sz="1000" spc="1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de</a:t>
                      </a:r>
                      <a:r>
                        <a:rPr lang="nl-NL" sz="1000" spc="3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uitvoer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van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hun</a:t>
                      </a:r>
                      <a:r>
                        <a:rPr lang="nl-NL" sz="1000" spc="3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jaarcyclus,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verdeeld</a:t>
                      </a:r>
                      <a:r>
                        <a:rPr lang="nl-NL" sz="1000" spc="3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over</a:t>
                      </a:r>
                      <a:r>
                        <a:rPr lang="nl-NL" sz="1000" spc="2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de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bovenstaande</a:t>
                      </a:r>
                      <a:r>
                        <a:rPr lang="nl-NL" sz="1000" spc="4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vier</a:t>
                      </a:r>
                      <a:r>
                        <a:rPr lang="nl-NL" sz="1000" spc="10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periodes</a:t>
                      </a:r>
                      <a:endParaRPr lang="nl-NL" sz="100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lang="nl-NL" sz="1000" spc="1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Kaderkalender</a:t>
                      </a:r>
                      <a:r>
                        <a:rPr lang="nl-NL" sz="1000" spc="4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lang="nl-NL" sz="1000" spc="1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opgesteld</a:t>
                      </a:r>
                      <a:r>
                        <a:rPr lang="nl-NL" sz="1000" spc="5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om</a:t>
                      </a:r>
                      <a:r>
                        <a:rPr lang="nl-NL" sz="1000" spc="1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KNLTB</a:t>
                      </a:r>
                      <a:r>
                        <a:rPr lang="nl-NL" sz="1000" spc="3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verenigingen</a:t>
                      </a:r>
                      <a:r>
                        <a:rPr lang="nl-NL" sz="1000" spc="5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ondersteunen</a:t>
                      </a:r>
                      <a:r>
                        <a:rPr lang="nl-NL" sz="1000" spc="4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bij</a:t>
                      </a:r>
                      <a:r>
                        <a:rPr lang="nl-NL" sz="1000" spc="1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lang="nl-NL" sz="1000" spc="3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uitvoer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van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hun</a:t>
                      </a:r>
                      <a:r>
                        <a:rPr lang="nl-NL" sz="1000" spc="3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jaarcyclus,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verdeeld</a:t>
                      </a:r>
                      <a:r>
                        <a:rPr lang="nl-NL" sz="1000" spc="3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over</a:t>
                      </a:r>
                      <a:r>
                        <a:rPr lang="nl-NL" sz="1000" spc="2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lang="nl-NL" sz="1000" spc="2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bovenstaande</a:t>
                      </a:r>
                      <a:r>
                        <a:rPr lang="nl-NL" sz="1000" spc="4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vier</a:t>
                      </a:r>
                      <a:r>
                        <a:rPr lang="nl-NL" sz="1000" spc="10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5000"/>
                          </a:solidFill>
                          <a:latin typeface="Arial"/>
                          <a:cs typeface="Arial"/>
                        </a:rPr>
                        <a:t>periodes</a:t>
                      </a:r>
                      <a:endParaRPr lang="nl-NL" sz="1000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6390364"/>
                  </a:ext>
                </a:extLst>
              </a:tr>
              <a:tr h="357231">
                <a:tc gridSpan="1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*Deze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workshops/</a:t>
                      </a:r>
                      <a:r>
                        <a:rPr lang="nl-NL" sz="1000" spc="-5" dirty="0" err="1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webinars</a:t>
                      </a:r>
                      <a:r>
                        <a:rPr lang="nl-NL" sz="1000" spc="4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worden</a:t>
                      </a:r>
                      <a:r>
                        <a:rPr lang="nl-NL" sz="1000" spc="4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gedurende</a:t>
                      </a:r>
                      <a:r>
                        <a:rPr lang="nl-NL" sz="1000" spc="4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het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hele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jaar</a:t>
                      </a:r>
                      <a:r>
                        <a:rPr lang="nl-NL" sz="1000" spc="2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naar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behoefte</a:t>
                      </a:r>
                      <a:r>
                        <a:rPr lang="nl-NL" sz="1000" spc="4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aangeboden,</a:t>
                      </a:r>
                      <a:r>
                        <a:rPr lang="nl-NL" sz="1000" spc="4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echter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deze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periode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in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het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jaar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is</a:t>
                      </a:r>
                      <a:r>
                        <a:rPr lang="nl-NL" sz="1000" spc="1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wat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ons</a:t>
                      </a:r>
                      <a:r>
                        <a:rPr lang="nl-NL" sz="1000" spc="2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betreft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een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ideaal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moment</a:t>
                      </a:r>
                      <a:r>
                        <a:rPr lang="nl-NL" sz="1000" spc="7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om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te</a:t>
                      </a:r>
                      <a:r>
                        <a:rPr lang="nl-NL" sz="1000" spc="2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MarselisOT" panose="020B0504020101020102" pitchFamily="34" charset="0"/>
                          <a:cs typeface="MarselisOT" panose="020B0504020101020102" pitchFamily="34" charset="0"/>
                        </a:rPr>
                        <a:t>starten</a:t>
                      </a:r>
                      <a:endParaRPr lang="nl-NL" sz="1000" dirty="0">
                        <a:latin typeface="MarselisOT" panose="020B0504020101020102" pitchFamily="34" charset="0"/>
                        <a:cs typeface="MarselisOT" panose="020B0504020101020102" pitchFamily="34" charset="0"/>
                      </a:endParaRPr>
                    </a:p>
                  </a:txBody>
                  <a:tcPr anchor="ctr">
                    <a:solidFill>
                      <a:srgbClr val="9292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*Deze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workshops/</a:t>
                      </a:r>
                      <a:r>
                        <a:rPr lang="nl-NL" sz="1000" spc="-5" dirty="0" err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webinars</a:t>
                      </a:r>
                      <a:r>
                        <a:rPr lang="nl-NL" sz="1000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worden</a:t>
                      </a:r>
                      <a:r>
                        <a:rPr lang="nl-NL" sz="1000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gedurende</a:t>
                      </a:r>
                      <a:r>
                        <a:rPr lang="nl-NL" sz="1000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het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hele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jaar</a:t>
                      </a:r>
                      <a:r>
                        <a:rPr lang="nl-NL" sz="1000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naar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behoefte</a:t>
                      </a:r>
                      <a:r>
                        <a:rPr lang="nl-NL" sz="1000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aangeboden,</a:t>
                      </a:r>
                      <a:r>
                        <a:rPr lang="nl-NL" sz="1000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echter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deze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periode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het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jaar</a:t>
                      </a:r>
                      <a:r>
                        <a:rPr lang="nl-NL" sz="1000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lang="nl-NL" sz="1000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wat</a:t>
                      </a:r>
                      <a:r>
                        <a:rPr lang="nl-NL" sz="1000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lang="nl-NL" sz="1000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betreft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een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ideaal</a:t>
                      </a:r>
                      <a:r>
                        <a:rPr lang="nl-NL" sz="1000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moment</a:t>
                      </a:r>
                      <a:r>
                        <a:rPr lang="nl-NL" sz="1000" spc="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om</a:t>
                      </a:r>
                      <a:r>
                        <a:rPr lang="nl-NL" sz="1000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lang="nl-NL" sz="1000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nl-NL" sz="1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starten</a:t>
                      </a:r>
                      <a:endParaRPr lang="nl-NL" sz="1000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9292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0212578"/>
                  </a:ext>
                </a:extLst>
              </a:tr>
              <a:tr h="357231">
                <a:tc gridSpan="13"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Voor</a:t>
                      </a:r>
                      <a:r>
                        <a:rPr lang="nl-NL" sz="1050" spc="3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meer</a:t>
                      </a:r>
                      <a:r>
                        <a:rPr lang="nl-NL" sz="1050" spc="3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algemene</a:t>
                      </a:r>
                      <a:r>
                        <a:rPr lang="nl-NL" sz="1050" spc="4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informatie:</a:t>
                      </a:r>
                      <a:r>
                        <a:rPr lang="nl-NL" sz="1050" spc="4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b="1" u="sng" spc="-5" dirty="0">
                          <a:solidFill>
                            <a:srgbClr val="FF5000"/>
                          </a:solidFill>
                          <a:uFill>
                            <a:solidFill>
                              <a:srgbClr val="FF5000"/>
                            </a:solidFill>
                          </a:uFill>
                          <a:latin typeface="Abadi Extra Light" panose="020B0204020104020204" pitchFamily="34" charset="0"/>
                          <a:cs typeface="Arial"/>
                          <a:hlinkClick r:id="rId4"/>
                        </a:rPr>
                        <a:t>www.centrecourt.nl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  <a:hlinkClick r:id="rId4"/>
                        </a:rPr>
                        <a:t>.</a:t>
                      </a:r>
                      <a:r>
                        <a:rPr lang="nl-NL" sz="1050" spc="4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  <a:hlinkClick r:id="rId4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Voor</a:t>
                      </a:r>
                      <a:r>
                        <a:rPr lang="nl-NL" sz="1050" spc="3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meer</a:t>
                      </a:r>
                      <a:r>
                        <a:rPr lang="nl-NL" sz="1050" spc="3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inhoudelijke</a:t>
                      </a:r>
                      <a:r>
                        <a:rPr lang="nl-NL" sz="1050" spc="4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vragen</a:t>
                      </a:r>
                      <a:r>
                        <a:rPr lang="nl-NL" sz="1050" spc="4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kun</a:t>
                      </a:r>
                      <a:r>
                        <a:rPr lang="nl-NL" sz="1050" spc="3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je</a:t>
                      </a:r>
                      <a:r>
                        <a:rPr lang="nl-NL" sz="1050" spc="3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altijd</a:t>
                      </a:r>
                      <a:r>
                        <a:rPr lang="nl-NL" sz="1050" spc="1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contact</a:t>
                      </a:r>
                      <a:r>
                        <a:rPr lang="nl-NL" sz="1050" spc="4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opnemen</a:t>
                      </a:r>
                      <a:r>
                        <a:rPr lang="nl-NL" sz="1050" spc="5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met</a:t>
                      </a:r>
                      <a:r>
                        <a:rPr lang="nl-NL" sz="1050" spc="3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je</a:t>
                      </a:r>
                      <a:r>
                        <a:rPr lang="nl-NL" sz="1050" spc="1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Accountmanager</a:t>
                      </a:r>
                      <a:endParaRPr lang="nl-NL" sz="1050" dirty="0">
                        <a:latin typeface="Abadi Extra Light" panose="020B0204020104020204" pitchFamily="34" charset="0"/>
                        <a:cs typeface="Arial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</a:pP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De</a:t>
                      </a:r>
                      <a:r>
                        <a:rPr lang="nl-NL" sz="1050" spc="2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KNLTB</a:t>
                      </a:r>
                      <a:r>
                        <a:rPr lang="nl-NL" sz="1050" spc="3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heeft</a:t>
                      </a:r>
                      <a:r>
                        <a:rPr lang="nl-NL" sz="1050" spc="5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ter</a:t>
                      </a:r>
                      <a:r>
                        <a:rPr lang="nl-NL" sz="1050" spc="1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inspiratie</a:t>
                      </a:r>
                      <a:r>
                        <a:rPr lang="nl-NL" sz="1050" spc="3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voor</a:t>
                      </a:r>
                      <a:r>
                        <a:rPr lang="nl-NL" sz="1050" spc="3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verenigingen</a:t>
                      </a:r>
                      <a:r>
                        <a:rPr lang="nl-NL" sz="1050" spc="5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ook</a:t>
                      </a:r>
                      <a:r>
                        <a:rPr lang="nl-NL" sz="1050" spc="4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een</a:t>
                      </a:r>
                      <a:r>
                        <a:rPr lang="nl-NL" sz="1050" spc="3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Jaarkalender</a:t>
                      </a:r>
                      <a:r>
                        <a:rPr lang="nl-NL" sz="1050" spc="5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Senioren,</a:t>
                      </a:r>
                      <a:r>
                        <a:rPr lang="nl-NL" sz="1050" spc="4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een</a:t>
                      </a:r>
                      <a:r>
                        <a:rPr lang="nl-NL" sz="1050" spc="4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Jaarkalender</a:t>
                      </a:r>
                      <a:r>
                        <a:rPr lang="nl-NL" sz="1050" spc="5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Jeugd</a:t>
                      </a:r>
                      <a:r>
                        <a:rPr lang="nl-NL" sz="1050" spc="4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en</a:t>
                      </a:r>
                      <a:r>
                        <a:rPr lang="nl-NL" sz="1050" spc="3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een</a:t>
                      </a:r>
                      <a:r>
                        <a:rPr lang="nl-NL" sz="1050" spc="3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Jaarkalender</a:t>
                      </a:r>
                      <a:r>
                        <a:rPr lang="nl-NL" sz="1050" spc="7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 err="1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Padel</a:t>
                      </a:r>
                      <a:r>
                        <a:rPr lang="nl-NL" sz="1050" spc="4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ontwikkeld.</a:t>
                      </a:r>
                      <a:r>
                        <a:rPr lang="nl-NL" sz="1050" spc="4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Deze</a:t>
                      </a:r>
                      <a:r>
                        <a:rPr lang="nl-NL" sz="1050" spc="3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vind</a:t>
                      </a:r>
                      <a:r>
                        <a:rPr lang="nl-NL" sz="1050" spc="2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je</a:t>
                      </a:r>
                      <a:r>
                        <a:rPr lang="nl-NL" sz="1050" spc="2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ook</a:t>
                      </a:r>
                      <a:r>
                        <a:rPr lang="nl-NL" sz="1050" spc="30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op</a:t>
                      </a:r>
                      <a:r>
                        <a:rPr lang="nl-NL" sz="1050" spc="45" dirty="0">
                          <a:solidFill>
                            <a:srgbClr val="221F1F"/>
                          </a:solidFill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b="1" u="sng" spc="-5" dirty="0">
                          <a:solidFill>
                            <a:srgbClr val="FF5000"/>
                          </a:solidFill>
                          <a:uFill>
                            <a:solidFill>
                              <a:srgbClr val="FF5000"/>
                            </a:solidFill>
                          </a:uFill>
                          <a:latin typeface="Abadi Extra Light" panose="020B0204020104020204" pitchFamily="34" charset="0"/>
                          <a:cs typeface="Arial"/>
                          <a:hlinkClick r:id="rId4"/>
                        </a:rPr>
                        <a:t>www.centrecourt.nl</a:t>
                      </a:r>
                      <a:endParaRPr lang="nl-NL" sz="1050" dirty="0">
                        <a:latin typeface="Abadi Extra Light" panose="020B0204020104020204" pitchFamily="34" charset="0"/>
                        <a:cs typeface="Arial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</a:pP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Let</a:t>
                      </a:r>
                      <a:r>
                        <a:rPr lang="nl-NL" sz="1050" spc="25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op:</a:t>
                      </a:r>
                      <a:r>
                        <a:rPr lang="nl-NL" sz="1050" spc="30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dit</a:t>
                      </a:r>
                      <a:r>
                        <a:rPr lang="nl-NL" sz="1050" spc="20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is</a:t>
                      </a:r>
                      <a:r>
                        <a:rPr lang="nl-NL" sz="1050" spc="10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de</a:t>
                      </a:r>
                      <a:r>
                        <a:rPr lang="nl-NL" sz="1050" spc="25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normale</a:t>
                      </a:r>
                      <a:r>
                        <a:rPr lang="nl-NL" sz="1050" spc="30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jaarcyclus,</a:t>
                      </a:r>
                      <a:r>
                        <a:rPr lang="nl-NL" sz="1050" spc="25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vanwege</a:t>
                      </a:r>
                      <a:r>
                        <a:rPr lang="nl-NL" sz="1050" spc="50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het</a:t>
                      </a:r>
                      <a:r>
                        <a:rPr lang="nl-NL" sz="1050" spc="30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coronavirus</a:t>
                      </a:r>
                      <a:r>
                        <a:rPr lang="nl-NL" sz="1050" spc="30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schuiven</a:t>
                      </a:r>
                      <a:r>
                        <a:rPr lang="nl-NL" sz="1050" spc="25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periodes</a:t>
                      </a:r>
                      <a:r>
                        <a:rPr lang="nl-NL" sz="1050" spc="45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eventueel</a:t>
                      </a:r>
                      <a:r>
                        <a:rPr lang="nl-NL" sz="1050" spc="35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op</a:t>
                      </a:r>
                      <a:r>
                        <a:rPr lang="nl-NL" sz="1050" spc="30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in</a:t>
                      </a:r>
                      <a:r>
                        <a:rPr lang="nl-NL" sz="1050" spc="20" dirty="0">
                          <a:latin typeface="Abadi Extra Light" panose="020B0204020104020204" pitchFamily="34" charset="0"/>
                          <a:cs typeface="Arial"/>
                        </a:rPr>
                        <a:t> </a:t>
                      </a:r>
                      <a:r>
                        <a:rPr lang="nl-NL" sz="1050" spc="-5" dirty="0">
                          <a:latin typeface="Abadi Extra Light" panose="020B0204020104020204" pitchFamily="34" charset="0"/>
                          <a:cs typeface="Arial"/>
                        </a:rPr>
                        <a:t>2022.</a:t>
                      </a:r>
                      <a:endParaRPr lang="nl-NL" sz="1050" dirty="0">
                        <a:latin typeface="Abadi Extra Light" panose="020B0204020104020204" pitchFamily="34" charset="0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nl-NL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53247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4255EEC883E34BA3CB0C89676D09CB" ma:contentTypeVersion="16" ma:contentTypeDescription="Een nieuw document maken." ma:contentTypeScope="" ma:versionID="e1268d33d8c1220fec81dcec5689679d">
  <xsd:schema xmlns:xsd="http://www.w3.org/2001/XMLSchema" xmlns:xs="http://www.w3.org/2001/XMLSchema" xmlns:p="http://schemas.microsoft.com/office/2006/metadata/properties" xmlns:ns2="aaa13bf3-bdfa-4480-b87c-dd56b096a8ef" xmlns:ns3="4a8fa123-8613-416c-b717-7fc3d5417bdf" targetNamespace="http://schemas.microsoft.com/office/2006/metadata/properties" ma:root="true" ma:fieldsID="2199c906227bc6480a145e1d1cdbe93d" ns2:_="" ns3:_="">
    <xsd:import namespace="aaa13bf3-bdfa-4480-b87c-dd56b096a8ef"/>
    <xsd:import namespace="4a8fa123-8613-416c-b717-7fc3d5417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a13bf3-bdfa-4480-b87c-dd56b096a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ed01bfc4-9f96-4a7a-934e-9b0f7c212f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8fa123-8613-416c-b717-7fc3d5417bd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5b7e1b8-c334-470c-8a3e-b3b0f441a061}" ma:internalName="TaxCatchAll" ma:showField="CatchAllData" ma:web="4a8fa123-8613-416c-b717-7fc3d5417b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a13bf3-bdfa-4480-b87c-dd56b096a8ef">
      <Terms xmlns="http://schemas.microsoft.com/office/infopath/2007/PartnerControls"/>
    </lcf76f155ced4ddcb4097134ff3c332f>
    <TaxCatchAll xmlns="4a8fa123-8613-416c-b717-7fc3d5417bd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9644E2-FDED-4652-A6EA-CFCBF07810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a13bf3-bdfa-4480-b87c-dd56b096a8ef"/>
    <ds:schemaRef ds:uri="4a8fa123-8613-416c-b717-7fc3d5417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93376-503E-4E3B-A6AD-A6C579F199EF}">
  <ds:schemaRefs>
    <ds:schemaRef ds:uri="http://schemas.microsoft.com/office/2006/metadata/properties"/>
    <ds:schemaRef ds:uri="http://schemas.microsoft.com/office/infopath/2007/PartnerControls"/>
    <ds:schemaRef ds:uri="aaa13bf3-bdfa-4480-b87c-dd56b096a8ef"/>
    <ds:schemaRef ds:uri="4a8fa123-8613-416c-b717-7fc3d5417bdf"/>
  </ds:schemaRefs>
</ds:datastoreItem>
</file>

<file path=customXml/itemProps3.xml><?xml version="1.0" encoding="utf-8"?>
<ds:datastoreItem xmlns:ds="http://schemas.openxmlformats.org/officeDocument/2006/customXml" ds:itemID="{6217D20A-2950-427B-86E3-5B37B37C01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369</Words>
  <Application>Microsoft Office PowerPoint</Application>
  <PresentationFormat>Aangepast</PresentationFormat>
  <Paragraphs>63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Abadi Extra Light</vt:lpstr>
      <vt:lpstr>Arial</vt:lpstr>
      <vt:lpstr>Calibri</vt:lpstr>
      <vt:lpstr>MarselisOT</vt:lpstr>
      <vt:lpstr>MarselisOT-Light</vt:lpstr>
      <vt:lpstr>Office Theme</vt:lpstr>
      <vt:lpstr>KNLTB Kaderkalender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 Brinkman</dc:creator>
  <cp:lastModifiedBy>Johan Braber</cp:lastModifiedBy>
  <cp:revision>9</cp:revision>
  <dcterms:created xsi:type="dcterms:W3CDTF">2022-02-08T18:27:38Z</dcterms:created>
  <dcterms:modified xsi:type="dcterms:W3CDTF">2022-05-09T11:49:49Z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2021-03-25T00:00:00Z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2022-02-08T00:00:00Z</vt:filetime>
  </property>
  <property fmtid="{D5CDD505-2E9C-101B-9397-08002B2CF9AE}" pid="5" name="ContentTypeId">
    <vt:lpwstr>0x010100084255EEC883E34BA3CB0C89676D09CB</vt:lpwstr>
  </property>
</Properties>
</file>